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heme/theme3.xml" ContentType="application/vnd.openxmlformats-officedocument.theme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notesSlides/notesSlide1.xml" ContentType="application/vnd.openxmlformats-officedocument.presentationml.notesSlide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notesSlides/notesSlide2.xml" ContentType="application/vnd.openxmlformats-officedocument.presentationml.notesSlide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notesSlides/notesSlide3.xml" ContentType="application/vnd.openxmlformats-officedocument.presentationml.notesSlide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notesSlides/notesSlide4.xml" ContentType="application/vnd.openxmlformats-officedocument.presentationml.notesSlide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notesSlides/notesSlide5.xml" ContentType="application/vnd.openxmlformats-officedocument.presentationml.notesSlide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notesSlides/notesSlide6.xml" ContentType="application/vnd.openxmlformats-officedocument.presentationml.notesSlide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notesSlides/notesSlide7.xml" ContentType="application/vnd.openxmlformats-officedocument.presentationml.notesSlide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notesSlides/notesSlide8.xml" ContentType="application/vnd.openxmlformats-officedocument.presentationml.notesSlide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notesSlides/notesSlide9.xml" ContentType="application/vnd.openxmlformats-officedocument.presentationml.notesSlide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notesSlides/notesSlide10.xml" ContentType="application/vnd.openxmlformats-officedocument.presentationml.notesSlide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notesSlides/notesSlide11.xml" ContentType="application/vnd.openxmlformats-officedocument.presentationml.notesSlide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1"/>
  </p:notesMasterIdLst>
  <p:sldIdLst>
    <p:sldId id="410" r:id="rId3"/>
    <p:sldId id="411" r:id="rId4"/>
    <p:sldId id="412" r:id="rId5"/>
    <p:sldId id="413" r:id="rId6"/>
    <p:sldId id="414" r:id="rId7"/>
    <p:sldId id="415" r:id="rId8"/>
    <p:sldId id="428" r:id="rId9"/>
    <p:sldId id="417" r:id="rId10"/>
    <p:sldId id="419" r:id="rId11"/>
    <p:sldId id="420" r:id="rId12"/>
    <p:sldId id="421" r:id="rId13"/>
    <p:sldId id="422" r:id="rId14"/>
    <p:sldId id="429" r:id="rId15"/>
    <p:sldId id="423" r:id="rId16"/>
    <p:sldId id="424" r:id="rId17"/>
    <p:sldId id="425" r:id="rId18"/>
    <p:sldId id="426" r:id="rId19"/>
    <p:sldId id="427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29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208" y="112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984F5-0F74-4593-BC85-5FD041822BA2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701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76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71.xml"/><Relationship Id="rId7" Type="http://schemas.openxmlformats.org/officeDocument/2006/relationships/tags" Target="../tags/tag75.xml"/><Relationship Id="rId12" Type="http://schemas.openxmlformats.org/officeDocument/2006/relationships/tags" Target="../tags/tag80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tags" Target="../tags/tag79.xml"/><Relationship Id="rId5" Type="http://schemas.openxmlformats.org/officeDocument/2006/relationships/tags" Target="../tags/tag73.xml"/><Relationship Id="rId10" Type="http://schemas.openxmlformats.org/officeDocument/2006/relationships/tags" Target="../tags/tag78.xml"/><Relationship Id="rId4" Type="http://schemas.openxmlformats.org/officeDocument/2006/relationships/tags" Target="../tags/tag72.xml"/><Relationship Id="rId9" Type="http://schemas.openxmlformats.org/officeDocument/2006/relationships/tags" Target="../tags/tag77.xml"/><Relationship Id="rId14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88.xml"/><Relationship Id="rId3" Type="http://schemas.openxmlformats.org/officeDocument/2006/relationships/tags" Target="../tags/tag83.xml"/><Relationship Id="rId7" Type="http://schemas.openxmlformats.org/officeDocument/2006/relationships/tags" Target="../tags/tag87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84.xml"/><Relationship Id="rId9" Type="http://schemas.openxmlformats.org/officeDocument/2006/relationships/tags" Target="../tags/tag89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tags" Target="../tags/tag92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03.xml"/><Relationship Id="rId3" Type="http://schemas.openxmlformats.org/officeDocument/2006/relationships/tags" Target="../tags/tag98.xml"/><Relationship Id="rId7" Type="http://schemas.openxmlformats.org/officeDocument/2006/relationships/tags" Target="../tags/tag102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6" Type="http://schemas.openxmlformats.org/officeDocument/2006/relationships/tags" Target="../tags/tag101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00.xml"/><Relationship Id="rId10" Type="http://schemas.openxmlformats.org/officeDocument/2006/relationships/tags" Target="../tags/tag105.xml"/><Relationship Id="rId4" Type="http://schemas.openxmlformats.org/officeDocument/2006/relationships/tags" Target="../tags/tag99.xml"/><Relationship Id="rId9" Type="http://schemas.openxmlformats.org/officeDocument/2006/relationships/tags" Target="../tags/tag104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1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108.xml"/><Relationship Id="rId7" Type="http://schemas.openxmlformats.org/officeDocument/2006/relationships/tags" Target="../tags/tag112.xml"/><Relationship Id="rId12" Type="http://schemas.openxmlformats.org/officeDocument/2006/relationships/tags" Target="../tags/tag117.xml"/><Relationship Id="rId2" Type="http://schemas.openxmlformats.org/officeDocument/2006/relationships/tags" Target="../tags/tag107.xml"/><Relationship Id="rId1" Type="http://schemas.openxmlformats.org/officeDocument/2006/relationships/tags" Target="../tags/tag106.xml"/><Relationship Id="rId6" Type="http://schemas.openxmlformats.org/officeDocument/2006/relationships/tags" Target="../tags/tag111.xml"/><Relationship Id="rId11" Type="http://schemas.openxmlformats.org/officeDocument/2006/relationships/tags" Target="../tags/tag116.xml"/><Relationship Id="rId5" Type="http://schemas.openxmlformats.org/officeDocument/2006/relationships/tags" Target="../tags/tag110.xml"/><Relationship Id="rId10" Type="http://schemas.openxmlformats.org/officeDocument/2006/relationships/tags" Target="../tags/tag115.xml"/><Relationship Id="rId4" Type="http://schemas.openxmlformats.org/officeDocument/2006/relationships/tags" Target="../tags/tag109.xml"/><Relationship Id="rId9" Type="http://schemas.openxmlformats.org/officeDocument/2006/relationships/tags" Target="../tags/tag11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2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Relationship Id="rId4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29.xml"/><Relationship Id="rId10" Type="http://schemas.openxmlformats.org/officeDocument/2006/relationships/tags" Target="../tags/tag134.xml"/><Relationship Id="rId4" Type="http://schemas.openxmlformats.org/officeDocument/2006/relationships/tags" Target="../tags/tag128.xml"/><Relationship Id="rId9" Type="http://schemas.openxmlformats.org/officeDocument/2006/relationships/tags" Target="../tags/tag13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5" Type="http://schemas.openxmlformats.org/officeDocument/2006/relationships/tags" Target="../tags/tag139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51.xml"/><Relationship Id="rId3" Type="http://schemas.openxmlformats.org/officeDocument/2006/relationships/tags" Target="../tags/tag146.xml"/><Relationship Id="rId7" Type="http://schemas.openxmlformats.org/officeDocument/2006/relationships/tags" Target="../tags/tag150.xml"/><Relationship Id="rId2" Type="http://schemas.openxmlformats.org/officeDocument/2006/relationships/tags" Target="../tags/tag145.xml"/><Relationship Id="rId1" Type="http://schemas.openxmlformats.org/officeDocument/2006/relationships/tags" Target="../tags/tag144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9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59.xml"/><Relationship Id="rId3" Type="http://schemas.openxmlformats.org/officeDocument/2006/relationships/tags" Target="../tags/tag154.xml"/><Relationship Id="rId7" Type="http://schemas.openxmlformats.org/officeDocument/2006/relationships/tags" Target="../tags/tag158.xml"/><Relationship Id="rId12" Type="http://schemas.openxmlformats.org/officeDocument/2006/relationships/image" Target="../media/image2.jpeg"/><Relationship Id="rId2" Type="http://schemas.openxmlformats.org/officeDocument/2006/relationships/tags" Target="../tags/tag153.xml"/><Relationship Id="rId1" Type="http://schemas.openxmlformats.org/officeDocument/2006/relationships/tags" Target="../tags/tag152.xml"/><Relationship Id="rId6" Type="http://schemas.openxmlformats.org/officeDocument/2006/relationships/tags" Target="../tags/tag15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56.xml"/><Relationship Id="rId10" Type="http://schemas.openxmlformats.org/officeDocument/2006/relationships/tags" Target="../tags/tag161.xml"/><Relationship Id="rId4" Type="http://schemas.openxmlformats.org/officeDocument/2006/relationships/tags" Target="../tags/tag155.xml"/><Relationship Id="rId9" Type="http://schemas.openxmlformats.org/officeDocument/2006/relationships/tags" Target="../tags/tag16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69.xml"/><Relationship Id="rId3" Type="http://schemas.openxmlformats.org/officeDocument/2006/relationships/tags" Target="../tags/tag164.xml"/><Relationship Id="rId7" Type="http://schemas.openxmlformats.org/officeDocument/2006/relationships/tags" Target="../tags/tag168.xml"/><Relationship Id="rId2" Type="http://schemas.openxmlformats.org/officeDocument/2006/relationships/tags" Target="../tags/tag163.xml"/><Relationship Id="rId1" Type="http://schemas.openxmlformats.org/officeDocument/2006/relationships/tags" Target="../tags/tag162.xml"/><Relationship Id="rId6" Type="http://schemas.openxmlformats.org/officeDocument/2006/relationships/tags" Target="../tags/tag167.xml"/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9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77.xml"/><Relationship Id="rId3" Type="http://schemas.openxmlformats.org/officeDocument/2006/relationships/tags" Target="../tags/tag172.xml"/><Relationship Id="rId7" Type="http://schemas.openxmlformats.org/officeDocument/2006/relationships/tags" Target="../tags/tag176.xml"/><Relationship Id="rId2" Type="http://schemas.openxmlformats.org/officeDocument/2006/relationships/tags" Target="../tags/tag171.xml"/><Relationship Id="rId1" Type="http://schemas.openxmlformats.org/officeDocument/2006/relationships/tags" Target="../tags/tag170.xml"/><Relationship Id="rId6" Type="http://schemas.openxmlformats.org/officeDocument/2006/relationships/tags" Target="../tags/tag175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74.xml"/><Relationship Id="rId10" Type="http://schemas.openxmlformats.org/officeDocument/2006/relationships/tags" Target="../tags/tag179.xml"/><Relationship Id="rId4" Type="http://schemas.openxmlformats.org/officeDocument/2006/relationships/tags" Target="../tags/tag173.xml"/><Relationship Id="rId9" Type="http://schemas.openxmlformats.org/officeDocument/2006/relationships/tags" Target="../tags/tag178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187.xml"/><Relationship Id="rId3" Type="http://schemas.openxmlformats.org/officeDocument/2006/relationships/tags" Target="../tags/tag182.xml"/><Relationship Id="rId7" Type="http://schemas.openxmlformats.org/officeDocument/2006/relationships/tags" Target="../tags/tag186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81.xml"/><Relationship Id="rId1" Type="http://schemas.openxmlformats.org/officeDocument/2006/relationships/tags" Target="../tags/tag180.xml"/><Relationship Id="rId6" Type="http://schemas.openxmlformats.org/officeDocument/2006/relationships/tags" Target="../tags/tag185.xml"/><Relationship Id="rId11" Type="http://schemas.openxmlformats.org/officeDocument/2006/relationships/tags" Target="../tags/tag190.xml"/><Relationship Id="rId5" Type="http://schemas.openxmlformats.org/officeDocument/2006/relationships/tags" Target="../tags/tag184.xml"/><Relationship Id="rId10" Type="http://schemas.openxmlformats.org/officeDocument/2006/relationships/tags" Target="../tags/tag189.xml"/><Relationship Id="rId4" Type="http://schemas.openxmlformats.org/officeDocument/2006/relationships/tags" Target="../tags/tag183.xml"/><Relationship Id="rId9" Type="http://schemas.openxmlformats.org/officeDocument/2006/relationships/tags" Target="../tags/tag188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98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92.xml"/><Relationship Id="rId1" Type="http://schemas.openxmlformats.org/officeDocument/2006/relationships/tags" Target="../tags/tag191.xml"/><Relationship Id="rId6" Type="http://schemas.openxmlformats.org/officeDocument/2006/relationships/tags" Target="../tags/tag196.xml"/><Relationship Id="rId11" Type="http://schemas.openxmlformats.org/officeDocument/2006/relationships/tags" Target="../tags/tag201.xml"/><Relationship Id="rId5" Type="http://schemas.openxmlformats.org/officeDocument/2006/relationships/tags" Target="../tags/tag195.xml"/><Relationship Id="rId10" Type="http://schemas.openxmlformats.org/officeDocument/2006/relationships/tags" Target="../tags/tag200.xml"/><Relationship Id="rId4" Type="http://schemas.openxmlformats.org/officeDocument/2006/relationships/tags" Target="../tags/tag194.xml"/><Relationship Id="rId9" Type="http://schemas.openxmlformats.org/officeDocument/2006/relationships/tags" Target="../tags/tag199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09.xml"/><Relationship Id="rId13" Type="http://schemas.openxmlformats.org/officeDocument/2006/relationships/tags" Target="../tags/tag214.xml"/><Relationship Id="rId3" Type="http://schemas.openxmlformats.org/officeDocument/2006/relationships/tags" Target="../tags/tag204.xml"/><Relationship Id="rId7" Type="http://schemas.openxmlformats.org/officeDocument/2006/relationships/tags" Target="../tags/tag208.xml"/><Relationship Id="rId12" Type="http://schemas.openxmlformats.org/officeDocument/2006/relationships/tags" Target="../tags/tag213.xml"/><Relationship Id="rId2" Type="http://schemas.openxmlformats.org/officeDocument/2006/relationships/tags" Target="../tags/tag203.xml"/><Relationship Id="rId16" Type="http://schemas.openxmlformats.org/officeDocument/2006/relationships/slideMaster" Target="../slideMasters/slideMaster2.xml"/><Relationship Id="rId1" Type="http://schemas.openxmlformats.org/officeDocument/2006/relationships/tags" Target="../tags/tag202.xml"/><Relationship Id="rId6" Type="http://schemas.openxmlformats.org/officeDocument/2006/relationships/tags" Target="../tags/tag207.xml"/><Relationship Id="rId11" Type="http://schemas.openxmlformats.org/officeDocument/2006/relationships/tags" Target="../tags/tag212.xml"/><Relationship Id="rId5" Type="http://schemas.openxmlformats.org/officeDocument/2006/relationships/tags" Target="../tags/tag206.xml"/><Relationship Id="rId15" Type="http://schemas.openxmlformats.org/officeDocument/2006/relationships/tags" Target="../tags/tag216.xml"/><Relationship Id="rId10" Type="http://schemas.openxmlformats.org/officeDocument/2006/relationships/tags" Target="../tags/tag211.xml"/><Relationship Id="rId4" Type="http://schemas.openxmlformats.org/officeDocument/2006/relationships/tags" Target="../tags/tag205.xml"/><Relationship Id="rId9" Type="http://schemas.openxmlformats.org/officeDocument/2006/relationships/tags" Target="../tags/tag210.xml"/><Relationship Id="rId14" Type="http://schemas.openxmlformats.org/officeDocument/2006/relationships/tags" Target="../tags/tag215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224.xml"/><Relationship Id="rId13" Type="http://schemas.openxmlformats.org/officeDocument/2006/relationships/tags" Target="../tags/tag229.xml"/><Relationship Id="rId3" Type="http://schemas.openxmlformats.org/officeDocument/2006/relationships/tags" Target="../tags/tag219.xml"/><Relationship Id="rId7" Type="http://schemas.openxmlformats.org/officeDocument/2006/relationships/tags" Target="../tags/tag223.xml"/><Relationship Id="rId12" Type="http://schemas.openxmlformats.org/officeDocument/2006/relationships/tags" Target="../tags/tag228.xml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6" Type="http://schemas.openxmlformats.org/officeDocument/2006/relationships/tags" Target="../tags/tag222.xml"/><Relationship Id="rId11" Type="http://schemas.openxmlformats.org/officeDocument/2006/relationships/tags" Target="../tags/tag227.xml"/><Relationship Id="rId5" Type="http://schemas.openxmlformats.org/officeDocument/2006/relationships/tags" Target="../tags/tag221.xml"/><Relationship Id="rId10" Type="http://schemas.openxmlformats.org/officeDocument/2006/relationships/tags" Target="../tags/tag226.xml"/><Relationship Id="rId4" Type="http://schemas.openxmlformats.org/officeDocument/2006/relationships/tags" Target="../tags/tag220.xml"/><Relationship Id="rId9" Type="http://schemas.openxmlformats.org/officeDocument/2006/relationships/tags" Target="../tags/tag225.xml"/><Relationship Id="rId14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237.xml"/><Relationship Id="rId13" Type="http://schemas.openxmlformats.org/officeDocument/2006/relationships/tags" Target="../tags/tag242.xml"/><Relationship Id="rId3" Type="http://schemas.openxmlformats.org/officeDocument/2006/relationships/tags" Target="../tags/tag232.xml"/><Relationship Id="rId7" Type="http://schemas.openxmlformats.org/officeDocument/2006/relationships/tags" Target="../tags/tag236.xml"/><Relationship Id="rId12" Type="http://schemas.openxmlformats.org/officeDocument/2006/relationships/tags" Target="../tags/tag241.xml"/><Relationship Id="rId2" Type="http://schemas.openxmlformats.org/officeDocument/2006/relationships/tags" Target="../tags/tag231.xml"/><Relationship Id="rId1" Type="http://schemas.openxmlformats.org/officeDocument/2006/relationships/tags" Target="../tags/tag230.xml"/><Relationship Id="rId6" Type="http://schemas.openxmlformats.org/officeDocument/2006/relationships/tags" Target="../tags/tag235.xml"/><Relationship Id="rId11" Type="http://schemas.openxmlformats.org/officeDocument/2006/relationships/tags" Target="../tags/tag240.xml"/><Relationship Id="rId5" Type="http://schemas.openxmlformats.org/officeDocument/2006/relationships/tags" Target="../tags/tag234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239.xml"/><Relationship Id="rId4" Type="http://schemas.openxmlformats.org/officeDocument/2006/relationships/tags" Target="../tags/tag233.xml"/><Relationship Id="rId9" Type="http://schemas.openxmlformats.org/officeDocument/2006/relationships/tags" Target="../tags/tag238.xml"/><Relationship Id="rId14" Type="http://schemas.openxmlformats.org/officeDocument/2006/relationships/tags" Target="../tags/tag24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14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1"/>
            </p:custDataLst>
          </p:nvPr>
        </p:nvSpPr>
        <p:spPr>
          <a:xfrm>
            <a:off x="921385" y="746760"/>
            <a:ext cx="6264910" cy="227838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806245" y="216310"/>
            <a:ext cx="6243484" cy="3559296"/>
            <a:chOff x="806245" y="216310"/>
            <a:chExt cx="6243484" cy="3559296"/>
          </a:xfrm>
        </p:grpSpPr>
        <p:sp>
          <p:nvSpPr>
            <p:cNvPr id="8" name="矩形 7"/>
            <p:cNvSpPr/>
            <p:nvPr>
              <p:custDataLst>
                <p:tags r:id="rId10"/>
              </p:custDataLst>
            </p:nvPr>
          </p:nvSpPr>
          <p:spPr>
            <a:xfrm>
              <a:off x="806245" y="884903"/>
              <a:ext cx="6243484" cy="226142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>
              <p:custDataLst>
                <p:tags r:id="rId11"/>
              </p:custDataLst>
            </p:nvPr>
          </p:nvCxnSpPr>
          <p:spPr>
            <a:xfrm flipH="1">
              <a:off x="1120877" y="216310"/>
              <a:ext cx="2035278" cy="99309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12"/>
              </p:custDataLst>
            </p:nvPr>
          </p:nvCxnSpPr>
          <p:spPr>
            <a:xfrm flipH="1">
              <a:off x="4832554" y="2782511"/>
              <a:ext cx="2035278" cy="99309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1116000" y="1069200"/>
            <a:ext cx="6130800" cy="770400"/>
          </a:xfrm>
        </p:spPr>
        <p:txBody>
          <a:bodyPr lIns="90000" tIns="46800" rIns="90000" bIns="46800" anchor="ctr" anchorCtr="0">
            <a:noAutofit/>
          </a:bodyPr>
          <a:lstStyle>
            <a:lvl1pPr algn="l">
              <a:defRPr sz="4500" spc="600" baseline="0"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</a:t>
            </a:r>
            <a:r>
              <a:rPr lang="zh-CN" altLang="en-US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7"/>
            </p:custDataLst>
          </p:nvPr>
        </p:nvSpPr>
        <p:spPr>
          <a:xfrm>
            <a:off x="1126800" y="2311200"/>
            <a:ext cx="2828658" cy="650851"/>
          </a:xfrm>
          <a:noFill/>
        </p:spPr>
        <p:txBody>
          <a:bodyPr lIns="90000" tIns="46800" rIns="90000" bIns="46800" anchor="ctr" anchorCtr="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>
                <a:sym typeface="+mn-ea"/>
              </a:rPr>
              <a:t>编辑文本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8"/>
            </p:custDataLst>
          </p:nvPr>
        </p:nvSpPr>
        <p:spPr>
          <a:xfrm>
            <a:off x="4464000" y="2311200"/>
            <a:ext cx="2391005" cy="650851"/>
          </a:xfrm>
          <a:noFill/>
        </p:spPr>
        <p:txBody>
          <a:bodyPr lIns="90000" tIns="46800" rIns="90000" bIns="46800" anchor="ctr" anchorCtr="0">
            <a:normAutofit/>
          </a:bodyPr>
          <a:lstStyle>
            <a:lvl1pPr marL="0" indent="0" algn="l">
              <a:buNone/>
              <a:defRPr sz="1800"/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 hasCustomPrompt="1"/>
            <p:custDataLst>
              <p:tags r:id="rId9"/>
            </p:custDataLst>
          </p:nvPr>
        </p:nvSpPr>
        <p:spPr>
          <a:xfrm>
            <a:off x="1116000" y="1839600"/>
            <a:ext cx="4237200" cy="471600"/>
          </a:xfrm>
        </p:spPr>
        <p:txBody>
          <a:bodyPr/>
          <a:lstStyle>
            <a:lvl1pPr marL="0" indent="0">
              <a:buNone/>
              <a:defRPr/>
            </a:lvl1pPr>
            <a:lvl2pPr marL="0" indent="0" algn="l" defTabSz="914400" eaLnBrk="1" fontAlgn="auto" latinLnBrk="0" hangingPunct="1">
              <a:buNone/>
              <a:tabLst>
                <a:tab pos="1609725" algn="l"/>
                <a:tab pos="1609725" algn="l"/>
              </a:tabLst>
              <a:defRPr sz="20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1"/>
            <a:r>
              <a:rPr lang="zh-CN" altLang="en-US" dirty="0">
                <a:sym typeface="+mn-ea"/>
              </a:rPr>
              <a:t>编辑副标题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1"/>
            </p:custDataLst>
          </p:nvPr>
        </p:nvGrpSpPr>
        <p:grpSpPr>
          <a:xfrm>
            <a:off x="10540643" y="6349833"/>
            <a:ext cx="1568230" cy="466193"/>
            <a:chOff x="10308053" y="191367"/>
            <a:chExt cx="1596547" cy="474611"/>
          </a:xfrm>
        </p:grpSpPr>
        <p:sp>
          <p:nvSpPr>
            <p:cNvPr id="8" name="菱形 7"/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菱形 8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菱形 9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329565" y="381000"/>
            <a:ext cx="11518265" cy="6096000"/>
          </a:xfrm>
          <a:prstGeom prst="rect">
            <a:avLst/>
          </a:prstGeom>
          <a:solidFill>
            <a:schemeClr val="bg2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2782208" y="3063600"/>
            <a:ext cx="6627585" cy="1037158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5400" u="none" strike="noStrike" kern="1200" cap="none" spc="6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idx="1"/>
            <p:custDataLst>
              <p:tags r:id="rId6"/>
            </p:custDataLst>
          </p:nvPr>
        </p:nvSpPr>
        <p:spPr>
          <a:xfrm>
            <a:off x="2880000" y="4132800"/>
            <a:ext cx="6433200" cy="370800"/>
          </a:xfrm>
        </p:spPr>
        <p:txBody>
          <a:bodyPr lIns="90000" tIns="0" rIns="90000" bIns="46800" anchor="t" anchorCtr="0">
            <a:normAutofit/>
          </a:bodyPr>
          <a:lstStyle>
            <a:lvl1pPr marL="0" indent="0" algn="ctr" eaLnBrk="1" fontAlgn="auto" latinLnBrk="0" hangingPunct="1">
              <a:lnSpc>
                <a:spcPct val="120000"/>
              </a:lnSpc>
              <a:buNone/>
              <a:defRPr kumimoji="0" lang="zh-CN" altLang="en-US" sz="17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>
            <a:off x="10540643" y="6349833"/>
            <a:ext cx="1568230" cy="466193"/>
            <a:chOff x="10308053" y="191367"/>
            <a:chExt cx="1596547" cy="474611"/>
          </a:xfrm>
        </p:grpSpPr>
        <p:sp>
          <p:nvSpPr>
            <p:cNvPr id="9" name="菱形 8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菱形 9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菱形 10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1"/>
            </p:custDataLst>
          </p:nvPr>
        </p:nvGrpSpPr>
        <p:grpSpPr>
          <a:xfrm>
            <a:off x="10540643" y="6349833"/>
            <a:ext cx="1568230" cy="466193"/>
            <a:chOff x="10308053" y="191367"/>
            <a:chExt cx="1596547" cy="474611"/>
          </a:xfrm>
        </p:grpSpPr>
        <p:sp>
          <p:nvSpPr>
            <p:cNvPr id="11" name="菱形 10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菱形 12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>
            <a:off x="10540643" y="6349833"/>
            <a:ext cx="1568230" cy="466193"/>
            <a:chOff x="10308053" y="191367"/>
            <a:chExt cx="1596547" cy="474611"/>
          </a:xfrm>
        </p:grpSpPr>
        <p:sp>
          <p:nvSpPr>
            <p:cNvPr id="9" name="菱形 8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菱形 9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菱形 10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2021/6/7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1"/>
            </p:custDataLst>
          </p:nvPr>
        </p:nvGrpSpPr>
        <p:grpSpPr>
          <a:xfrm>
            <a:off x="10540643" y="6349833"/>
            <a:ext cx="1568230" cy="466193"/>
            <a:chOff x="10308053" y="191367"/>
            <a:chExt cx="1596547" cy="474611"/>
          </a:xfrm>
        </p:grpSpPr>
        <p:sp>
          <p:nvSpPr>
            <p:cNvPr id="8" name="菱形 7"/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菱形 8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菱形 9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1"/>
            </p:custDataLst>
          </p:nvPr>
        </p:nvGrpSpPr>
        <p:grpSpPr>
          <a:xfrm>
            <a:off x="10540643" y="6349833"/>
            <a:ext cx="1568230" cy="466193"/>
            <a:chOff x="10308053" y="191367"/>
            <a:chExt cx="1596547" cy="474611"/>
          </a:xfrm>
        </p:grpSpPr>
        <p:sp>
          <p:nvSpPr>
            <p:cNvPr id="8" name="菱形 7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菱形 8"/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菱形 9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2874645" y="770255"/>
            <a:ext cx="6746875" cy="2493645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733040" y="279175"/>
            <a:ext cx="6733540" cy="3729476"/>
            <a:chOff x="2733040" y="279175"/>
            <a:chExt cx="6733540" cy="3729476"/>
          </a:xfrm>
        </p:grpSpPr>
        <p:sp>
          <p:nvSpPr>
            <p:cNvPr id="7" name="矩形 6"/>
            <p:cNvSpPr/>
            <p:nvPr>
              <p:custDataLst>
                <p:tags r:id="rId8"/>
              </p:custDataLst>
            </p:nvPr>
          </p:nvSpPr>
          <p:spPr>
            <a:xfrm>
              <a:off x="2733040" y="919480"/>
              <a:ext cx="6733540" cy="249682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连接符 7"/>
            <p:cNvCxnSpPr/>
            <p:nvPr>
              <p:custDataLst>
                <p:tags r:id="rId9"/>
              </p:custDataLst>
            </p:nvPr>
          </p:nvCxnSpPr>
          <p:spPr>
            <a:xfrm flipH="1">
              <a:off x="2905227" y="279175"/>
              <a:ext cx="2035278" cy="99309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>
              <p:custDataLst>
                <p:tags r:id="rId10"/>
              </p:custDataLst>
            </p:nvPr>
          </p:nvCxnSpPr>
          <p:spPr>
            <a:xfrm flipH="1">
              <a:off x="7259524" y="3015556"/>
              <a:ext cx="2035278" cy="99309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2674800" y="1369467"/>
            <a:ext cx="6843394" cy="1150935"/>
          </a:xfrm>
        </p:spPr>
        <p:txBody>
          <a:bodyPr vert="horz" lIns="90170" tIns="46990" rIns="90170" bIns="4699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3924300" y="2604393"/>
            <a:ext cx="4286250" cy="354013"/>
          </a:xfrm>
        </p:spPr>
        <p:txBody>
          <a:bodyPr>
            <a:normAutofit/>
          </a:bodyPr>
          <a:lstStyle>
            <a:lvl1pPr marL="0" indent="0" algn="ctr">
              <a:buNone/>
              <a:defRPr sz="1800" spc="1000" baseline="0"/>
            </a:lvl1pPr>
          </a:lstStyle>
          <a:p>
            <a:pPr lvl="0"/>
            <a:r>
              <a:rPr lang="zh-CN" altLang="en-US" dirty="0"/>
              <a:t>单击此处编辑副标题内容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1"/>
            </p:custDataLst>
          </p:nvPr>
        </p:nvGrpSpPr>
        <p:grpSpPr>
          <a:xfrm>
            <a:off x="9925572" y="6248305"/>
            <a:ext cx="1596547" cy="474611"/>
            <a:chOff x="10308053" y="191367"/>
            <a:chExt cx="1596547" cy="474611"/>
          </a:xfrm>
        </p:grpSpPr>
        <p:sp>
          <p:nvSpPr>
            <p:cNvPr id="7" name="菱形 6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菱形 7"/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菱形 8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11272202" y="5043633"/>
            <a:ext cx="332698" cy="1306200"/>
            <a:chOff x="0" y="2530687"/>
            <a:chExt cx="461025" cy="1810019"/>
          </a:xfrm>
        </p:grpSpPr>
        <p:sp>
          <p:nvSpPr>
            <p:cNvPr id="10" name="菱形 9"/>
            <p:cNvSpPr/>
            <p:nvPr userDrawn="1">
              <p:custDataLst>
                <p:tags r:id="rId8"/>
              </p:custDataLst>
            </p:nvPr>
          </p:nvSpPr>
          <p:spPr>
            <a:xfrm>
              <a:off x="0" y="253068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菱形 10"/>
            <p:cNvSpPr/>
            <p:nvPr userDrawn="1">
              <p:custDataLst>
                <p:tags r:id="rId9"/>
              </p:custDataLst>
            </p:nvPr>
          </p:nvSpPr>
          <p:spPr>
            <a:xfrm>
              <a:off x="0" y="3205184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 userDrawn="1">
              <p:custDataLst>
                <p:tags r:id="rId10"/>
              </p:custDataLst>
            </p:nvPr>
          </p:nvSpPr>
          <p:spPr>
            <a:xfrm>
              <a:off x="0" y="3879681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1"/>
            </p:custDataLst>
          </p:nvPr>
        </p:nvGrpSpPr>
        <p:grpSpPr>
          <a:xfrm flipH="1">
            <a:off x="10492060" y="117319"/>
            <a:ext cx="1367896" cy="406640"/>
            <a:chOff x="10308053" y="191367"/>
            <a:chExt cx="1596547" cy="474611"/>
          </a:xfrm>
        </p:grpSpPr>
        <p:sp>
          <p:nvSpPr>
            <p:cNvPr id="11" name="菱形 10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菱形 12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11" name="组合 10"/>
          <p:cNvGrpSpPr/>
          <p:nvPr userDrawn="1">
            <p:custDataLst>
              <p:tags r:id="rId2"/>
            </p:custDataLst>
          </p:nvPr>
        </p:nvGrpSpPr>
        <p:grpSpPr>
          <a:xfrm>
            <a:off x="11519560" y="604837"/>
            <a:ext cx="370427" cy="1454325"/>
            <a:chOff x="0" y="2530687"/>
            <a:chExt cx="461025" cy="1810019"/>
          </a:xfrm>
        </p:grpSpPr>
        <p:sp>
          <p:nvSpPr>
            <p:cNvPr id="12" name="菱形 11"/>
            <p:cNvSpPr/>
            <p:nvPr userDrawn="1">
              <p:custDataLst>
                <p:tags r:id="rId9"/>
              </p:custDataLst>
            </p:nvPr>
          </p:nvSpPr>
          <p:spPr>
            <a:xfrm>
              <a:off x="0" y="253068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菱形 12"/>
            <p:cNvSpPr/>
            <p:nvPr userDrawn="1">
              <p:custDataLst>
                <p:tags r:id="rId10"/>
              </p:custDataLst>
            </p:nvPr>
          </p:nvSpPr>
          <p:spPr>
            <a:xfrm>
              <a:off x="0" y="3205184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菱形 13"/>
            <p:cNvSpPr/>
            <p:nvPr userDrawn="1">
              <p:custDataLst>
                <p:tags r:id="rId11"/>
              </p:custDataLst>
            </p:nvPr>
          </p:nvSpPr>
          <p:spPr>
            <a:xfrm>
              <a:off x="0" y="3879681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 userDrawn="1">
            <p:custDataLst>
              <p:tags r:id="rId1"/>
            </p:custDataLst>
          </p:nvPr>
        </p:nvGrpSpPr>
        <p:grpSpPr>
          <a:xfrm flipH="1">
            <a:off x="605155" y="817245"/>
            <a:ext cx="963295" cy="286385"/>
            <a:chOff x="10308053" y="191367"/>
            <a:chExt cx="1596547" cy="474611"/>
          </a:xfrm>
        </p:grpSpPr>
        <p:sp>
          <p:nvSpPr>
            <p:cNvPr id="15" name="菱形 14"/>
            <p:cNvSpPr/>
            <p:nvPr userDrawn="1">
              <p:custDataLst>
                <p:tags r:id="rId13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菱形 15"/>
            <p:cNvSpPr/>
            <p:nvPr userDrawn="1">
              <p:custDataLst>
                <p:tags r:id="rId14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菱形 16"/>
            <p:cNvSpPr/>
            <p:nvPr userDrawn="1">
              <p:custDataLst>
                <p:tags r:id="rId15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10617835" y="826135"/>
            <a:ext cx="963295" cy="286385"/>
            <a:chOff x="10308053" y="191367"/>
            <a:chExt cx="1596547" cy="474611"/>
          </a:xfrm>
        </p:grpSpPr>
        <p:sp>
          <p:nvSpPr>
            <p:cNvPr id="11" name="菱形 10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菱形 11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菱形 12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-3175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1"/>
            </p:custDataLst>
          </p:nvPr>
        </p:nvGrpSpPr>
        <p:grpSpPr>
          <a:xfrm>
            <a:off x="10271180" y="6112527"/>
            <a:ext cx="1596547" cy="474611"/>
            <a:chOff x="10308053" y="191367"/>
            <a:chExt cx="1596547" cy="474611"/>
          </a:xfrm>
        </p:grpSpPr>
        <p:sp>
          <p:nvSpPr>
            <p:cNvPr id="14" name="菱形 13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菱形 14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菱形 15"/>
            <p:cNvSpPr/>
            <p:nvPr userDrawn="1">
              <p:custDataLst>
                <p:tags r:id="rId13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2530475"/>
            <a:ext cx="461010" cy="1809750"/>
            <a:chOff x="0" y="2530687"/>
            <a:chExt cx="461025" cy="1810019"/>
          </a:xfrm>
        </p:grpSpPr>
        <p:sp>
          <p:nvSpPr>
            <p:cNvPr id="6" name="菱形 5"/>
            <p:cNvSpPr/>
            <p:nvPr userDrawn="1">
              <p:custDataLst>
                <p:tags r:id="rId12"/>
              </p:custDataLst>
            </p:nvPr>
          </p:nvSpPr>
          <p:spPr>
            <a:xfrm>
              <a:off x="0" y="253068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菱形 8"/>
            <p:cNvSpPr/>
            <p:nvPr userDrawn="1">
              <p:custDataLst>
                <p:tags r:id="rId13"/>
              </p:custDataLst>
            </p:nvPr>
          </p:nvSpPr>
          <p:spPr>
            <a:xfrm>
              <a:off x="0" y="3205184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菱形 10"/>
            <p:cNvSpPr/>
            <p:nvPr userDrawn="1">
              <p:custDataLst>
                <p:tags r:id="rId14"/>
              </p:custDataLst>
            </p:nvPr>
          </p:nvSpPr>
          <p:spPr>
            <a:xfrm>
              <a:off x="0" y="3879681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 userDrawn="1">
            <p:custDataLst>
              <p:tags r:id="rId3"/>
            </p:custDataLst>
          </p:nvPr>
        </p:nvGrpSpPr>
        <p:grpSpPr>
          <a:xfrm>
            <a:off x="11730990" y="2524125"/>
            <a:ext cx="461010" cy="1809750"/>
            <a:chOff x="0" y="2530687"/>
            <a:chExt cx="461025" cy="1810019"/>
          </a:xfrm>
        </p:grpSpPr>
        <p:sp>
          <p:nvSpPr>
            <p:cNvPr id="14" name="菱形 13"/>
            <p:cNvSpPr/>
            <p:nvPr userDrawn="1">
              <p:custDataLst>
                <p:tags r:id="rId9"/>
              </p:custDataLst>
            </p:nvPr>
          </p:nvSpPr>
          <p:spPr>
            <a:xfrm>
              <a:off x="0" y="2530687"/>
              <a:ext cx="461025" cy="461025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菱形 14"/>
            <p:cNvSpPr/>
            <p:nvPr userDrawn="1">
              <p:custDataLst>
                <p:tags r:id="rId10"/>
              </p:custDataLst>
            </p:nvPr>
          </p:nvSpPr>
          <p:spPr>
            <a:xfrm>
              <a:off x="0" y="3205184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菱形 15"/>
            <p:cNvSpPr/>
            <p:nvPr userDrawn="1">
              <p:custDataLst>
                <p:tags r:id="rId11"/>
              </p:custDataLst>
            </p:nvPr>
          </p:nvSpPr>
          <p:spPr>
            <a:xfrm>
              <a:off x="0" y="3879681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2021/6/7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ags" Target="../tags/tag6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tags" Target="../tags/tag6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ags" Target="../tags/tag6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ags" Target="../tags/tag67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ags" Target="../tags/tag6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ags" Target="../tags/tag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46.xml"/><Relationship Id="rId2" Type="http://schemas.openxmlformats.org/officeDocument/2006/relationships/tags" Target="../tags/tag245.xml"/><Relationship Id="rId1" Type="http://schemas.openxmlformats.org/officeDocument/2006/relationships/tags" Target="../tags/tag244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24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54.xml"/><Relationship Id="rId13" Type="http://schemas.openxmlformats.org/officeDocument/2006/relationships/tags" Target="../tags/tag359.xml"/><Relationship Id="rId3" Type="http://schemas.openxmlformats.org/officeDocument/2006/relationships/tags" Target="../tags/tag349.xml"/><Relationship Id="rId7" Type="http://schemas.openxmlformats.org/officeDocument/2006/relationships/tags" Target="../tags/tag353.xml"/><Relationship Id="rId12" Type="http://schemas.openxmlformats.org/officeDocument/2006/relationships/tags" Target="../tags/tag358.xml"/><Relationship Id="rId2" Type="http://schemas.openxmlformats.org/officeDocument/2006/relationships/tags" Target="../tags/tag348.xml"/><Relationship Id="rId1" Type="http://schemas.openxmlformats.org/officeDocument/2006/relationships/tags" Target="../tags/tag347.xml"/><Relationship Id="rId6" Type="http://schemas.openxmlformats.org/officeDocument/2006/relationships/tags" Target="../tags/tag352.xml"/><Relationship Id="rId11" Type="http://schemas.openxmlformats.org/officeDocument/2006/relationships/tags" Target="../tags/tag357.xml"/><Relationship Id="rId5" Type="http://schemas.openxmlformats.org/officeDocument/2006/relationships/tags" Target="../tags/tag351.xml"/><Relationship Id="rId15" Type="http://schemas.openxmlformats.org/officeDocument/2006/relationships/notesSlide" Target="../notesSlides/notesSlide8.xml"/><Relationship Id="rId10" Type="http://schemas.openxmlformats.org/officeDocument/2006/relationships/tags" Target="../tags/tag356.xml"/><Relationship Id="rId4" Type="http://schemas.openxmlformats.org/officeDocument/2006/relationships/tags" Target="../tags/tag350.xml"/><Relationship Id="rId9" Type="http://schemas.openxmlformats.org/officeDocument/2006/relationships/tags" Target="../tags/tag355.xml"/><Relationship Id="rId14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367.xml"/><Relationship Id="rId13" Type="http://schemas.openxmlformats.org/officeDocument/2006/relationships/tags" Target="../tags/tag372.xml"/><Relationship Id="rId3" Type="http://schemas.openxmlformats.org/officeDocument/2006/relationships/tags" Target="../tags/tag362.xml"/><Relationship Id="rId7" Type="http://schemas.openxmlformats.org/officeDocument/2006/relationships/tags" Target="../tags/tag366.xml"/><Relationship Id="rId12" Type="http://schemas.openxmlformats.org/officeDocument/2006/relationships/tags" Target="../tags/tag371.xml"/><Relationship Id="rId2" Type="http://schemas.openxmlformats.org/officeDocument/2006/relationships/tags" Target="../tags/tag361.xml"/><Relationship Id="rId1" Type="http://schemas.openxmlformats.org/officeDocument/2006/relationships/tags" Target="../tags/tag360.xml"/><Relationship Id="rId6" Type="http://schemas.openxmlformats.org/officeDocument/2006/relationships/tags" Target="../tags/tag365.xml"/><Relationship Id="rId11" Type="http://schemas.openxmlformats.org/officeDocument/2006/relationships/tags" Target="../tags/tag370.xml"/><Relationship Id="rId5" Type="http://schemas.openxmlformats.org/officeDocument/2006/relationships/tags" Target="../tags/tag364.xml"/><Relationship Id="rId15" Type="http://schemas.openxmlformats.org/officeDocument/2006/relationships/notesSlide" Target="../notesSlides/notesSlide9.xml"/><Relationship Id="rId10" Type="http://schemas.openxmlformats.org/officeDocument/2006/relationships/tags" Target="../tags/tag369.xml"/><Relationship Id="rId4" Type="http://schemas.openxmlformats.org/officeDocument/2006/relationships/tags" Target="../tags/tag363.xml"/><Relationship Id="rId9" Type="http://schemas.openxmlformats.org/officeDocument/2006/relationships/tags" Target="../tags/tag368.xml"/><Relationship Id="rId14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tags" Target="../tags/tag385.xml"/><Relationship Id="rId18" Type="http://schemas.openxmlformats.org/officeDocument/2006/relationships/tags" Target="../tags/tag390.xml"/><Relationship Id="rId26" Type="http://schemas.openxmlformats.org/officeDocument/2006/relationships/tags" Target="../tags/tag398.xml"/><Relationship Id="rId39" Type="http://schemas.openxmlformats.org/officeDocument/2006/relationships/tags" Target="../tags/tag411.xml"/><Relationship Id="rId21" Type="http://schemas.openxmlformats.org/officeDocument/2006/relationships/tags" Target="../tags/tag393.xml"/><Relationship Id="rId34" Type="http://schemas.openxmlformats.org/officeDocument/2006/relationships/tags" Target="../tags/tag406.xml"/><Relationship Id="rId42" Type="http://schemas.openxmlformats.org/officeDocument/2006/relationships/tags" Target="../tags/tag414.xml"/><Relationship Id="rId47" Type="http://schemas.openxmlformats.org/officeDocument/2006/relationships/tags" Target="../tags/tag419.xml"/><Relationship Id="rId7" Type="http://schemas.openxmlformats.org/officeDocument/2006/relationships/tags" Target="../tags/tag379.xml"/><Relationship Id="rId2" Type="http://schemas.openxmlformats.org/officeDocument/2006/relationships/tags" Target="../tags/tag374.xml"/><Relationship Id="rId16" Type="http://schemas.openxmlformats.org/officeDocument/2006/relationships/tags" Target="../tags/tag388.xml"/><Relationship Id="rId29" Type="http://schemas.openxmlformats.org/officeDocument/2006/relationships/tags" Target="../tags/tag401.xml"/><Relationship Id="rId11" Type="http://schemas.openxmlformats.org/officeDocument/2006/relationships/tags" Target="../tags/tag383.xml"/><Relationship Id="rId24" Type="http://schemas.openxmlformats.org/officeDocument/2006/relationships/tags" Target="../tags/tag396.xml"/><Relationship Id="rId32" Type="http://schemas.openxmlformats.org/officeDocument/2006/relationships/tags" Target="../tags/tag404.xml"/><Relationship Id="rId37" Type="http://schemas.openxmlformats.org/officeDocument/2006/relationships/tags" Target="../tags/tag409.xml"/><Relationship Id="rId40" Type="http://schemas.openxmlformats.org/officeDocument/2006/relationships/tags" Target="../tags/tag412.xml"/><Relationship Id="rId45" Type="http://schemas.openxmlformats.org/officeDocument/2006/relationships/tags" Target="../tags/tag417.xml"/><Relationship Id="rId5" Type="http://schemas.openxmlformats.org/officeDocument/2006/relationships/tags" Target="../tags/tag377.xml"/><Relationship Id="rId15" Type="http://schemas.openxmlformats.org/officeDocument/2006/relationships/tags" Target="../tags/tag387.xml"/><Relationship Id="rId23" Type="http://schemas.openxmlformats.org/officeDocument/2006/relationships/tags" Target="../tags/tag395.xml"/><Relationship Id="rId28" Type="http://schemas.openxmlformats.org/officeDocument/2006/relationships/tags" Target="../tags/tag400.xml"/><Relationship Id="rId36" Type="http://schemas.openxmlformats.org/officeDocument/2006/relationships/tags" Target="../tags/tag408.xml"/><Relationship Id="rId49" Type="http://schemas.openxmlformats.org/officeDocument/2006/relationships/notesSlide" Target="../notesSlides/notesSlide10.xml"/><Relationship Id="rId10" Type="http://schemas.openxmlformats.org/officeDocument/2006/relationships/tags" Target="../tags/tag382.xml"/><Relationship Id="rId19" Type="http://schemas.openxmlformats.org/officeDocument/2006/relationships/tags" Target="../tags/tag391.xml"/><Relationship Id="rId31" Type="http://schemas.openxmlformats.org/officeDocument/2006/relationships/tags" Target="../tags/tag403.xml"/><Relationship Id="rId44" Type="http://schemas.openxmlformats.org/officeDocument/2006/relationships/tags" Target="../tags/tag416.xml"/><Relationship Id="rId4" Type="http://schemas.openxmlformats.org/officeDocument/2006/relationships/tags" Target="../tags/tag376.xml"/><Relationship Id="rId9" Type="http://schemas.openxmlformats.org/officeDocument/2006/relationships/tags" Target="../tags/tag381.xml"/><Relationship Id="rId14" Type="http://schemas.openxmlformats.org/officeDocument/2006/relationships/tags" Target="../tags/tag386.xml"/><Relationship Id="rId22" Type="http://schemas.openxmlformats.org/officeDocument/2006/relationships/tags" Target="../tags/tag394.xml"/><Relationship Id="rId27" Type="http://schemas.openxmlformats.org/officeDocument/2006/relationships/tags" Target="../tags/tag399.xml"/><Relationship Id="rId30" Type="http://schemas.openxmlformats.org/officeDocument/2006/relationships/tags" Target="../tags/tag402.xml"/><Relationship Id="rId35" Type="http://schemas.openxmlformats.org/officeDocument/2006/relationships/tags" Target="../tags/tag407.xml"/><Relationship Id="rId43" Type="http://schemas.openxmlformats.org/officeDocument/2006/relationships/tags" Target="../tags/tag415.xml"/><Relationship Id="rId48" Type="http://schemas.openxmlformats.org/officeDocument/2006/relationships/slideLayout" Target="../slideLayouts/slideLayout18.xml"/><Relationship Id="rId8" Type="http://schemas.openxmlformats.org/officeDocument/2006/relationships/tags" Target="../tags/tag380.xml"/><Relationship Id="rId3" Type="http://schemas.openxmlformats.org/officeDocument/2006/relationships/tags" Target="../tags/tag375.xml"/><Relationship Id="rId12" Type="http://schemas.openxmlformats.org/officeDocument/2006/relationships/tags" Target="../tags/tag384.xml"/><Relationship Id="rId17" Type="http://schemas.openxmlformats.org/officeDocument/2006/relationships/tags" Target="../tags/tag389.xml"/><Relationship Id="rId25" Type="http://schemas.openxmlformats.org/officeDocument/2006/relationships/tags" Target="../tags/tag397.xml"/><Relationship Id="rId33" Type="http://schemas.openxmlformats.org/officeDocument/2006/relationships/tags" Target="../tags/tag405.xml"/><Relationship Id="rId38" Type="http://schemas.openxmlformats.org/officeDocument/2006/relationships/tags" Target="../tags/tag410.xml"/><Relationship Id="rId46" Type="http://schemas.openxmlformats.org/officeDocument/2006/relationships/tags" Target="../tags/tag418.xml"/><Relationship Id="rId20" Type="http://schemas.openxmlformats.org/officeDocument/2006/relationships/tags" Target="../tags/tag392.xml"/><Relationship Id="rId41" Type="http://schemas.openxmlformats.org/officeDocument/2006/relationships/tags" Target="../tags/tag413.xml"/><Relationship Id="rId1" Type="http://schemas.openxmlformats.org/officeDocument/2006/relationships/tags" Target="../tags/tag373.xml"/><Relationship Id="rId6" Type="http://schemas.openxmlformats.org/officeDocument/2006/relationships/tags" Target="../tags/tag37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427.xml"/><Relationship Id="rId3" Type="http://schemas.openxmlformats.org/officeDocument/2006/relationships/tags" Target="../tags/tag422.xml"/><Relationship Id="rId7" Type="http://schemas.openxmlformats.org/officeDocument/2006/relationships/tags" Target="../tags/tag426.xml"/><Relationship Id="rId2" Type="http://schemas.openxmlformats.org/officeDocument/2006/relationships/tags" Target="../tags/tag421.xml"/><Relationship Id="rId1" Type="http://schemas.openxmlformats.org/officeDocument/2006/relationships/tags" Target="../tags/tag420.xml"/><Relationship Id="rId6" Type="http://schemas.openxmlformats.org/officeDocument/2006/relationships/tags" Target="../tags/tag425.xml"/><Relationship Id="rId5" Type="http://schemas.openxmlformats.org/officeDocument/2006/relationships/tags" Target="../tags/tag424.xml"/><Relationship Id="rId10" Type="http://schemas.openxmlformats.org/officeDocument/2006/relationships/image" Target="../media/image6.png"/><Relationship Id="rId4" Type="http://schemas.openxmlformats.org/officeDocument/2006/relationships/tags" Target="../tags/tag423.xml"/><Relationship Id="rId9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435.xml"/><Relationship Id="rId3" Type="http://schemas.openxmlformats.org/officeDocument/2006/relationships/tags" Target="../tags/tag430.xml"/><Relationship Id="rId7" Type="http://schemas.openxmlformats.org/officeDocument/2006/relationships/tags" Target="../tags/tag434.xml"/><Relationship Id="rId2" Type="http://schemas.openxmlformats.org/officeDocument/2006/relationships/tags" Target="../tags/tag429.xml"/><Relationship Id="rId1" Type="http://schemas.openxmlformats.org/officeDocument/2006/relationships/tags" Target="../tags/tag428.xml"/><Relationship Id="rId6" Type="http://schemas.openxmlformats.org/officeDocument/2006/relationships/tags" Target="../tags/tag433.xml"/><Relationship Id="rId5" Type="http://schemas.openxmlformats.org/officeDocument/2006/relationships/tags" Target="../tags/tag432.xml"/><Relationship Id="rId10" Type="http://schemas.openxmlformats.org/officeDocument/2006/relationships/image" Target="../media/image7.png"/><Relationship Id="rId4" Type="http://schemas.openxmlformats.org/officeDocument/2006/relationships/tags" Target="../tags/tag431.xml"/><Relationship Id="rId9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video" Target="../media/media1.mp4"/><Relationship Id="rId13" Type="http://schemas.openxmlformats.org/officeDocument/2006/relationships/image" Target="../media/image8.png"/><Relationship Id="rId3" Type="http://schemas.openxmlformats.org/officeDocument/2006/relationships/tags" Target="../tags/tag438.xml"/><Relationship Id="rId7" Type="http://schemas.microsoft.com/office/2007/relationships/media" Target="../media/media1.mp4"/><Relationship Id="rId12" Type="http://schemas.openxmlformats.org/officeDocument/2006/relationships/slideLayout" Target="../slideLayouts/slideLayout18.xml"/><Relationship Id="rId2" Type="http://schemas.openxmlformats.org/officeDocument/2006/relationships/tags" Target="../tags/tag437.xml"/><Relationship Id="rId1" Type="http://schemas.openxmlformats.org/officeDocument/2006/relationships/tags" Target="../tags/tag436.xml"/><Relationship Id="rId6" Type="http://schemas.openxmlformats.org/officeDocument/2006/relationships/tags" Target="../tags/tag441.xml"/><Relationship Id="rId11" Type="http://schemas.openxmlformats.org/officeDocument/2006/relationships/tags" Target="../tags/tag444.xml"/><Relationship Id="rId5" Type="http://schemas.openxmlformats.org/officeDocument/2006/relationships/tags" Target="../tags/tag440.xml"/><Relationship Id="rId10" Type="http://schemas.openxmlformats.org/officeDocument/2006/relationships/tags" Target="../tags/tag443.xml"/><Relationship Id="rId4" Type="http://schemas.openxmlformats.org/officeDocument/2006/relationships/tags" Target="../tags/tag439.xml"/><Relationship Id="rId9" Type="http://schemas.openxmlformats.org/officeDocument/2006/relationships/tags" Target="../tags/tag44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452.xml"/><Relationship Id="rId13" Type="http://schemas.openxmlformats.org/officeDocument/2006/relationships/slideLayout" Target="../slideLayouts/slideLayout18.xml"/><Relationship Id="rId3" Type="http://schemas.openxmlformats.org/officeDocument/2006/relationships/tags" Target="../tags/tag447.xml"/><Relationship Id="rId7" Type="http://schemas.openxmlformats.org/officeDocument/2006/relationships/tags" Target="../tags/tag451.xml"/><Relationship Id="rId12" Type="http://schemas.openxmlformats.org/officeDocument/2006/relationships/tags" Target="../tags/tag456.xml"/><Relationship Id="rId2" Type="http://schemas.openxmlformats.org/officeDocument/2006/relationships/tags" Target="../tags/tag446.xml"/><Relationship Id="rId1" Type="http://schemas.openxmlformats.org/officeDocument/2006/relationships/tags" Target="../tags/tag445.xml"/><Relationship Id="rId6" Type="http://schemas.openxmlformats.org/officeDocument/2006/relationships/tags" Target="../tags/tag450.xml"/><Relationship Id="rId11" Type="http://schemas.openxmlformats.org/officeDocument/2006/relationships/tags" Target="../tags/tag455.xml"/><Relationship Id="rId5" Type="http://schemas.openxmlformats.org/officeDocument/2006/relationships/tags" Target="../tags/tag449.xml"/><Relationship Id="rId10" Type="http://schemas.openxmlformats.org/officeDocument/2006/relationships/tags" Target="../tags/tag454.xml"/><Relationship Id="rId4" Type="http://schemas.openxmlformats.org/officeDocument/2006/relationships/tags" Target="../tags/tag448.xml"/><Relationship Id="rId9" Type="http://schemas.openxmlformats.org/officeDocument/2006/relationships/tags" Target="../tags/tag453.xml"/><Relationship Id="rId14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458.xml"/><Relationship Id="rId1" Type="http://schemas.openxmlformats.org/officeDocument/2006/relationships/tags" Target="../tags/tag457.xm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55.xml"/><Relationship Id="rId13" Type="http://schemas.openxmlformats.org/officeDocument/2006/relationships/tags" Target="../tags/tag260.xml"/><Relationship Id="rId18" Type="http://schemas.openxmlformats.org/officeDocument/2006/relationships/notesSlide" Target="../notesSlides/notesSlide2.xml"/><Relationship Id="rId3" Type="http://schemas.openxmlformats.org/officeDocument/2006/relationships/tags" Target="../tags/tag250.xml"/><Relationship Id="rId7" Type="http://schemas.openxmlformats.org/officeDocument/2006/relationships/tags" Target="../tags/tag254.xml"/><Relationship Id="rId12" Type="http://schemas.openxmlformats.org/officeDocument/2006/relationships/tags" Target="../tags/tag259.xml"/><Relationship Id="rId17" Type="http://schemas.openxmlformats.org/officeDocument/2006/relationships/slideLayout" Target="../slideLayouts/slideLayout18.xml"/><Relationship Id="rId2" Type="http://schemas.openxmlformats.org/officeDocument/2006/relationships/tags" Target="../tags/tag249.xml"/><Relationship Id="rId16" Type="http://schemas.openxmlformats.org/officeDocument/2006/relationships/tags" Target="../tags/tag263.xml"/><Relationship Id="rId1" Type="http://schemas.openxmlformats.org/officeDocument/2006/relationships/tags" Target="../tags/tag248.xml"/><Relationship Id="rId6" Type="http://schemas.openxmlformats.org/officeDocument/2006/relationships/tags" Target="../tags/tag253.xml"/><Relationship Id="rId11" Type="http://schemas.openxmlformats.org/officeDocument/2006/relationships/tags" Target="../tags/tag258.xml"/><Relationship Id="rId5" Type="http://schemas.openxmlformats.org/officeDocument/2006/relationships/tags" Target="../tags/tag252.xml"/><Relationship Id="rId15" Type="http://schemas.openxmlformats.org/officeDocument/2006/relationships/tags" Target="../tags/tag262.xml"/><Relationship Id="rId10" Type="http://schemas.openxmlformats.org/officeDocument/2006/relationships/tags" Target="../tags/tag257.xml"/><Relationship Id="rId4" Type="http://schemas.openxmlformats.org/officeDocument/2006/relationships/tags" Target="../tags/tag251.xml"/><Relationship Id="rId9" Type="http://schemas.openxmlformats.org/officeDocument/2006/relationships/tags" Target="../tags/tag256.xml"/><Relationship Id="rId14" Type="http://schemas.openxmlformats.org/officeDocument/2006/relationships/tags" Target="../tags/tag26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271.xml"/><Relationship Id="rId13" Type="http://schemas.openxmlformats.org/officeDocument/2006/relationships/slideLayout" Target="../slideLayouts/slideLayout18.xml"/><Relationship Id="rId3" Type="http://schemas.openxmlformats.org/officeDocument/2006/relationships/tags" Target="../tags/tag266.xml"/><Relationship Id="rId7" Type="http://schemas.openxmlformats.org/officeDocument/2006/relationships/tags" Target="../tags/tag270.xml"/><Relationship Id="rId12" Type="http://schemas.openxmlformats.org/officeDocument/2006/relationships/tags" Target="../tags/tag275.xml"/><Relationship Id="rId2" Type="http://schemas.openxmlformats.org/officeDocument/2006/relationships/tags" Target="../tags/tag265.xml"/><Relationship Id="rId1" Type="http://schemas.openxmlformats.org/officeDocument/2006/relationships/tags" Target="../tags/tag264.xml"/><Relationship Id="rId6" Type="http://schemas.openxmlformats.org/officeDocument/2006/relationships/tags" Target="../tags/tag269.xml"/><Relationship Id="rId11" Type="http://schemas.openxmlformats.org/officeDocument/2006/relationships/tags" Target="../tags/tag274.xml"/><Relationship Id="rId5" Type="http://schemas.openxmlformats.org/officeDocument/2006/relationships/tags" Target="../tags/tag268.xml"/><Relationship Id="rId10" Type="http://schemas.openxmlformats.org/officeDocument/2006/relationships/tags" Target="../tags/tag273.xml"/><Relationship Id="rId4" Type="http://schemas.openxmlformats.org/officeDocument/2006/relationships/tags" Target="../tags/tag267.xml"/><Relationship Id="rId9" Type="http://schemas.openxmlformats.org/officeDocument/2006/relationships/tags" Target="../tags/tag272.xml"/><Relationship Id="rId1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83.xml"/><Relationship Id="rId13" Type="http://schemas.openxmlformats.org/officeDocument/2006/relationships/tags" Target="../tags/tag288.xml"/><Relationship Id="rId3" Type="http://schemas.openxmlformats.org/officeDocument/2006/relationships/tags" Target="../tags/tag278.xml"/><Relationship Id="rId7" Type="http://schemas.openxmlformats.org/officeDocument/2006/relationships/tags" Target="../tags/tag282.xml"/><Relationship Id="rId12" Type="http://schemas.openxmlformats.org/officeDocument/2006/relationships/tags" Target="../tags/tag287.xml"/><Relationship Id="rId17" Type="http://schemas.openxmlformats.org/officeDocument/2006/relationships/notesSlide" Target="../notesSlides/notesSlide4.xml"/><Relationship Id="rId2" Type="http://schemas.openxmlformats.org/officeDocument/2006/relationships/tags" Target="../tags/tag277.xml"/><Relationship Id="rId16" Type="http://schemas.openxmlformats.org/officeDocument/2006/relationships/slideLayout" Target="../slideLayouts/slideLayout18.xml"/><Relationship Id="rId1" Type="http://schemas.openxmlformats.org/officeDocument/2006/relationships/tags" Target="../tags/tag276.xml"/><Relationship Id="rId6" Type="http://schemas.openxmlformats.org/officeDocument/2006/relationships/tags" Target="../tags/tag281.xml"/><Relationship Id="rId11" Type="http://schemas.openxmlformats.org/officeDocument/2006/relationships/tags" Target="../tags/tag286.xml"/><Relationship Id="rId5" Type="http://schemas.openxmlformats.org/officeDocument/2006/relationships/tags" Target="../tags/tag280.xml"/><Relationship Id="rId15" Type="http://schemas.openxmlformats.org/officeDocument/2006/relationships/tags" Target="../tags/tag290.xml"/><Relationship Id="rId10" Type="http://schemas.openxmlformats.org/officeDocument/2006/relationships/tags" Target="../tags/tag285.xml"/><Relationship Id="rId4" Type="http://schemas.openxmlformats.org/officeDocument/2006/relationships/tags" Target="../tags/tag279.xml"/><Relationship Id="rId9" Type="http://schemas.openxmlformats.org/officeDocument/2006/relationships/tags" Target="../tags/tag284.xml"/><Relationship Id="rId14" Type="http://schemas.openxmlformats.org/officeDocument/2006/relationships/tags" Target="../tags/tag28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98.xml"/><Relationship Id="rId3" Type="http://schemas.openxmlformats.org/officeDocument/2006/relationships/tags" Target="../tags/tag293.xml"/><Relationship Id="rId7" Type="http://schemas.openxmlformats.org/officeDocument/2006/relationships/tags" Target="../tags/tag297.xml"/><Relationship Id="rId2" Type="http://schemas.openxmlformats.org/officeDocument/2006/relationships/tags" Target="../tags/tag292.xml"/><Relationship Id="rId1" Type="http://schemas.openxmlformats.org/officeDocument/2006/relationships/tags" Target="../tags/tag291.xml"/><Relationship Id="rId6" Type="http://schemas.openxmlformats.org/officeDocument/2006/relationships/tags" Target="../tags/tag296.xml"/><Relationship Id="rId5" Type="http://schemas.openxmlformats.org/officeDocument/2006/relationships/tags" Target="../tags/tag295.xml"/><Relationship Id="rId10" Type="http://schemas.openxmlformats.org/officeDocument/2006/relationships/image" Target="../media/image3.png"/><Relationship Id="rId4" Type="http://schemas.openxmlformats.org/officeDocument/2006/relationships/tags" Target="../tags/tag294.xml"/><Relationship Id="rId9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06.xml"/><Relationship Id="rId3" Type="http://schemas.openxmlformats.org/officeDocument/2006/relationships/tags" Target="../tags/tag301.xml"/><Relationship Id="rId7" Type="http://schemas.openxmlformats.org/officeDocument/2006/relationships/tags" Target="../tags/tag305.xml"/><Relationship Id="rId2" Type="http://schemas.openxmlformats.org/officeDocument/2006/relationships/tags" Target="../tags/tag300.xml"/><Relationship Id="rId1" Type="http://schemas.openxmlformats.org/officeDocument/2006/relationships/tags" Target="../tags/tag299.xml"/><Relationship Id="rId6" Type="http://schemas.openxmlformats.org/officeDocument/2006/relationships/tags" Target="../tags/tag304.xml"/><Relationship Id="rId11" Type="http://schemas.openxmlformats.org/officeDocument/2006/relationships/image" Target="../media/image4.png"/><Relationship Id="rId5" Type="http://schemas.openxmlformats.org/officeDocument/2006/relationships/tags" Target="../tags/tag303.xml"/><Relationship Id="rId10" Type="http://schemas.openxmlformats.org/officeDocument/2006/relationships/slideLayout" Target="../slideLayouts/slideLayout18.xml"/><Relationship Id="rId4" Type="http://schemas.openxmlformats.org/officeDocument/2006/relationships/tags" Target="../tags/tag302.xml"/><Relationship Id="rId9" Type="http://schemas.openxmlformats.org/officeDocument/2006/relationships/tags" Target="../tags/tag30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315.xml"/><Relationship Id="rId13" Type="http://schemas.openxmlformats.org/officeDocument/2006/relationships/tags" Target="../tags/tag320.xml"/><Relationship Id="rId18" Type="http://schemas.openxmlformats.org/officeDocument/2006/relationships/notesSlide" Target="../notesSlides/notesSlide5.xml"/><Relationship Id="rId3" Type="http://schemas.openxmlformats.org/officeDocument/2006/relationships/tags" Target="../tags/tag310.xml"/><Relationship Id="rId7" Type="http://schemas.openxmlformats.org/officeDocument/2006/relationships/tags" Target="../tags/tag314.xml"/><Relationship Id="rId12" Type="http://schemas.openxmlformats.org/officeDocument/2006/relationships/tags" Target="../tags/tag319.xml"/><Relationship Id="rId17" Type="http://schemas.openxmlformats.org/officeDocument/2006/relationships/slideLayout" Target="../slideLayouts/slideLayout18.xml"/><Relationship Id="rId2" Type="http://schemas.openxmlformats.org/officeDocument/2006/relationships/tags" Target="../tags/tag309.xml"/><Relationship Id="rId16" Type="http://schemas.openxmlformats.org/officeDocument/2006/relationships/tags" Target="../tags/tag323.xml"/><Relationship Id="rId1" Type="http://schemas.openxmlformats.org/officeDocument/2006/relationships/tags" Target="../tags/tag308.xml"/><Relationship Id="rId6" Type="http://schemas.openxmlformats.org/officeDocument/2006/relationships/tags" Target="../tags/tag313.xml"/><Relationship Id="rId11" Type="http://schemas.openxmlformats.org/officeDocument/2006/relationships/tags" Target="../tags/tag318.xml"/><Relationship Id="rId5" Type="http://schemas.openxmlformats.org/officeDocument/2006/relationships/tags" Target="../tags/tag312.xml"/><Relationship Id="rId15" Type="http://schemas.openxmlformats.org/officeDocument/2006/relationships/tags" Target="../tags/tag322.xml"/><Relationship Id="rId10" Type="http://schemas.openxmlformats.org/officeDocument/2006/relationships/tags" Target="../tags/tag317.xml"/><Relationship Id="rId4" Type="http://schemas.openxmlformats.org/officeDocument/2006/relationships/tags" Target="../tags/tag311.xml"/><Relationship Id="rId9" Type="http://schemas.openxmlformats.org/officeDocument/2006/relationships/tags" Target="../tags/tag316.xml"/><Relationship Id="rId14" Type="http://schemas.openxmlformats.org/officeDocument/2006/relationships/tags" Target="../tags/tag32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331.xml"/><Relationship Id="rId13" Type="http://schemas.openxmlformats.org/officeDocument/2006/relationships/tags" Target="../tags/tag336.xml"/><Relationship Id="rId3" Type="http://schemas.openxmlformats.org/officeDocument/2006/relationships/tags" Target="../tags/tag326.xml"/><Relationship Id="rId7" Type="http://schemas.openxmlformats.org/officeDocument/2006/relationships/tags" Target="../tags/tag330.xml"/><Relationship Id="rId12" Type="http://schemas.openxmlformats.org/officeDocument/2006/relationships/tags" Target="../tags/tag335.xml"/><Relationship Id="rId2" Type="http://schemas.openxmlformats.org/officeDocument/2006/relationships/tags" Target="../tags/tag325.xml"/><Relationship Id="rId16" Type="http://schemas.openxmlformats.org/officeDocument/2006/relationships/notesSlide" Target="../notesSlides/notesSlide6.xml"/><Relationship Id="rId1" Type="http://schemas.openxmlformats.org/officeDocument/2006/relationships/tags" Target="../tags/tag324.xml"/><Relationship Id="rId6" Type="http://schemas.openxmlformats.org/officeDocument/2006/relationships/tags" Target="../tags/tag329.xml"/><Relationship Id="rId11" Type="http://schemas.openxmlformats.org/officeDocument/2006/relationships/tags" Target="../tags/tag334.xml"/><Relationship Id="rId5" Type="http://schemas.openxmlformats.org/officeDocument/2006/relationships/tags" Target="../tags/tag328.xml"/><Relationship Id="rId15" Type="http://schemas.openxmlformats.org/officeDocument/2006/relationships/slideLayout" Target="../slideLayouts/slideLayout18.xml"/><Relationship Id="rId10" Type="http://schemas.openxmlformats.org/officeDocument/2006/relationships/tags" Target="../tags/tag333.xml"/><Relationship Id="rId4" Type="http://schemas.openxmlformats.org/officeDocument/2006/relationships/tags" Target="../tags/tag327.xml"/><Relationship Id="rId9" Type="http://schemas.openxmlformats.org/officeDocument/2006/relationships/tags" Target="../tags/tag332.xml"/><Relationship Id="rId14" Type="http://schemas.openxmlformats.org/officeDocument/2006/relationships/tags" Target="../tags/tag33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345.xml"/><Relationship Id="rId3" Type="http://schemas.openxmlformats.org/officeDocument/2006/relationships/tags" Target="../tags/tag340.xml"/><Relationship Id="rId7" Type="http://schemas.openxmlformats.org/officeDocument/2006/relationships/tags" Target="../tags/tag344.xml"/><Relationship Id="rId2" Type="http://schemas.openxmlformats.org/officeDocument/2006/relationships/tags" Target="../tags/tag339.xml"/><Relationship Id="rId1" Type="http://schemas.openxmlformats.org/officeDocument/2006/relationships/tags" Target="../tags/tag338.xml"/><Relationship Id="rId6" Type="http://schemas.openxmlformats.org/officeDocument/2006/relationships/tags" Target="../tags/tag343.xml"/><Relationship Id="rId11" Type="http://schemas.openxmlformats.org/officeDocument/2006/relationships/notesSlide" Target="../notesSlides/notesSlide7.xml"/><Relationship Id="rId5" Type="http://schemas.openxmlformats.org/officeDocument/2006/relationships/tags" Target="../tags/tag342.xml"/><Relationship Id="rId10" Type="http://schemas.openxmlformats.org/officeDocument/2006/relationships/slideLayout" Target="../slideLayouts/slideLayout18.xml"/><Relationship Id="rId4" Type="http://schemas.openxmlformats.org/officeDocument/2006/relationships/tags" Target="../tags/tag341.xml"/><Relationship Id="rId9" Type="http://schemas.openxmlformats.org/officeDocument/2006/relationships/tags" Target="../tags/tag3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noFill/>
        </p:spPr>
        <p:txBody>
          <a:bodyPr>
            <a:normAutofit fontScale="90000"/>
          </a:bodyPr>
          <a:lstStyle/>
          <a:p>
            <a:pPr algn="l"/>
            <a:r>
              <a:rPr lang="zh-CN" altLang="en-US" sz="5000">
                <a:solidFill>
                  <a:schemeClr val="dk1">
                    <a:lumMod val="85000"/>
                    <a:lumOff val="15000"/>
                  </a:schemeClr>
                </a:solidFill>
              </a:rPr>
              <a:t>阶段答辩</a:t>
            </a:r>
          </a:p>
          <a:p>
            <a:pPr algn="l"/>
            <a:r>
              <a:rPr lang="zh-CN" altLang="en-US" sz="5000">
                <a:solidFill>
                  <a:schemeClr val="dk1">
                    <a:lumMod val="85000"/>
                    <a:lumOff val="15000"/>
                  </a:schemeClr>
                </a:solidFill>
              </a:rPr>
              <a:t>「人脸识别打卡系统」</a:t>
            </a:r>
          </a:p>
        </p:txBody>
      </p:sp>
      <p:sp>
        <p:nvSpPr>
          <p:cNvPr id="11" name="副标题 10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noFill/>
        </p:spPr>
        <p:txBody>
          <a:bodyPr>
            <a:normAutofit/>
          </a:bodyPr>
          <a:lstStyle/>
          <a:p>
            <a:pPr algn="l"/>
            <a:r>
              <a:rPr lang="zh-CN" altLang="en-US">
                <a:solidFill>
                  <a:schemeClr val="dk1"/>
                </a:solidFill>
              </a:rPr>
              <a:t>朱元凯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noFill/>
        </p:spPr>
        <p:txBody>
          <a:bodyPr>
            <a:normAutofit/>
          </a:bodyPr>
          <a:lstStyle/>
          <a:p>
            <a:r>
              <a:rPr lang="zh-CN" altLang="en-US">
                <a:solidFill>
                  <a:schemeClr val="dk1">
                    <a:lumMod val="85000"/>
                    <a:lumOff val="15000"/>
                  </a:schemeClr>
                </a:solidFill>
              </a:rPr>
              <a:t>2021/6/7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9925572" y="6248305"/>
            <a:ext cx="1596547" cy="474611"/>
            <a:chOff x="10308053" y="191367"/>
            <a:chExt cx="1596547" cy="474611"/>
          </a:xfrm>
        </p:grpSpPr>
        <p:sp>
          <p:nvSpPr>
            <p:cNvPr id="7" name="菱形 6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菱形 7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菱形 8"/>
            <p:cNvSpPr/>
            <p:nvPr userDrawn="1">
              <p:custDataLst>
                <p:tags r:id="rId13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66" name="圆角矩形 365"/>
          <p:cNvSpPr/>
          <p:nvPr>
            <p:custDataLst>
              <p:tags r:id="rId3"/>
            </p:custDataLst>
          </p:nvPr>
        </p:nvSpPr>
        <p:spPr>
          <a:xfrm>
            <a:off x="673099" y="1410518"/>
            <a:ext cx="5000049" cy="450000"/>
          </a:xfrm>
          <a:prstGeom prst="roundRect">
            <a:avLst/>
          </a:prstGeom>
          <a:solidFill>
            <a:schemeClr val="accent1"/>
          </a:solidFill>
          <a:ln w="12700"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</a:pPr>
            <a:r>
              <a:rPr lang="zh-CN" altLang="en-US" b="1" spc="30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开例会</a:t>
            </a:r>
          </a:p>
        </p:txBody>
      </p:sp>
      <p:sp>
        <p:nvSpPr>
          <p:cNvPr id="364" name="圆角矩形 363"/>
          <p:cNvSpPr/>
          <p:nvPr>
            <p:custDataLst>
              <p:tags r:id="rId4"/>
            </p:custDataLst>
          </p:nvPr>
        </p:nvSpPr>
        <p:spPr>
          <a:xfrm>
            <a:off x="6518854" y="1391311"/>
            <a:ext cx="5000049" cy="450000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</a:pPr>
            <a:r>
              <a:rPr lang="zh-CN" altLang="en-US" b="1" spc="3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写日志</a:t>
            </a:r>
          </a:p>
        </p:txBody>
      </p:sp>
      <p:cxnSp>
        <p:nvCxnSpPr>
          <p:cNvPr id="350" name="直接连接符 349"/>
          <p:cNvCxnSpPr/>
          <p:nvPr>
            <p:custDataLst>
              <p:tags r:id="rId5"/>
            </p:custDataLst>
          </p:nvPr>
        </p:nvCxnSpPr>
        <p:spPr>
          <a:xfrm>
            <a:off x="6096002" y="2866513"/>
            <a:ext cx="0" cy="886349"/>
          </a:xfrm>
          <a:prstGeom prst="line">
            <a:avLst/>
          </a:prstGeom>
          <a:ln w="3175" cap="rnd">
            <a:solidFill>
              <a:schemeClr val="lt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任意多边形 12"/>
          <p:cNvSpPr/>
          <p:nvPr>
            <p:custDataLst>
              <p:tags r:id="rId6"/>
            </p:custDataLst>
          </p:nvPr>
        </p:nvSpPr>
        <p:spPr bwMode="auto">
          <a:xfrm>
            <a:off x="9525" y="4225336"/>
            <a:ext cx="12172950" cy="2632664"/>
          </a:xfrm>
          <a:custGeom>
            <a:avLst/>
            <a:gdLst>
              <a:gd name="connsiteX0" fmla="*/ 586432 w 10848976"/>
              <a:gd name="connsiteY0" fmla="*/ 1154859 h 2346325"/>
              <a:gd name="connsiteX1" fmla="*/ 608151 w 10848976"/>
              <a:gd name="connsiteY1" fmla="*/ 1154859 h 2346325"/>
              <a:gd name="connsiteX2" fmla="*/ 624441 w 10848976"/>
              <a:gd name="connsiteY2" fmla="*/ 1171202 h 2346325"/>
              <a:gd name="connsiteX3" fmla="*/ 624441 w 10848976"/>
              <a:gd name="connsiteY3" fmla="*/ 1421784 h 2346325"/>
              <a:gd name="connsiteX4" fmla="*/ 705890 w 10848976"/>
              <a:gd name="connsiteY4" fmla="*/ 1421784 h 2346325"/>
              <a:gd name="connsiteX5" fmla="*/ 760189 w 10848976"/>
              <a:gd name="connsiteY5" fmla="*/ 1498049 h 2346325"/>
              <a:gd name="connsiteX6" fmla="*/ 760189 w 10848976"/>
              <a:gd name="connsiteY6" fmla="*/ 1590655 h 2346325"/>
              <a:gd name="connsiteX7" fmla="*/ 760189 w 10848976"/>
              <a:gd name="connsiteY7" fmla="*/ 1628787 h 2346325"/>
              <a:gd name="connsiteX8" fmla="*/ 825348 w 10848976"/>
              <a:gd name="connsiteY8" fmla="*/ 1628787 h 2346325"/>
              <a:gd name="connsiteX9" fmla="*/ 825348 w 10848976"/>
              <a:gd name="connsiteY9" fmla="*/ 1781316 h 2346325"/>
              <a:gd name="connsiteX10" fmla="*/ 999105 w 10848976"/>
              <a:gd name="connsiteY10" fmla="*/ 1781316 h 2346325"/>
              <a:gd name="connsiteX11" fmla="*/ 999105 w 10848976"/>
              <a:gd name="connsiteY11" fmla="*/ 2275058 h 2346325"/>
              <a:gd name="connsiteX12" fmla="*/ 999105 w 10848976"/>
              <a:gd name="connsiteY12" fmla="*/ 2346325 h 2346325"/>
              <a:gd name="connsiteX13" fmla="*/ 0 w 10848976"/>
              <a:gd name="connsiteY13" fmla="*/ 2346325 h 2346325"/>
              <a:gd name="connsiteX14" fmla="*/ 0 w 10848976"/>
              <a:gd name="connsiteY14" fmla="*/ 2241881 h 2346325"/>
              <a:gd name="connsiteX15" fmla="*/ 0 w 10848976"/>
              <a:gd name="connsiteY15" fmla="*/ 1623340 h 2346325"/>
              <a:gd name="connsiteX16" fmla="*/ 76019 w 10848976"/>
              <a:gd name="connsiteY16" fmla="*/ 1623340 h 2346325"/>
              <a:gd name="connsiteX17" fmla="*/ 76019 w 10848976"/>
              <a:gd name="connsiteY17" fmla="*/ 1410889 h 2346325"/>
              <a:gd name="connsiteX18" fmla="*/ 135748 w 10848976"/>
              <a:gd name="connsiteY18" fmla="*/ 1410889 h 2346325"/>
              <a:gd name="connsiteX19" fmla="*/ 135748 w 10848976"/>
              <a:gd name="connsiteY19" fmla="*/ 1236571 h 2346325"/>
              <a:gd name="connsiteX20" fmla="*/ 200907 w 10848976"/>
              <a:gd name="connsiteY20" fmla="*/ 1236571 h 2346325"/>
              <a:gd name="connsiteX21" fmla="*/ 200907 w 10848976"/>
              <a:gd name="connsiteY21" fmla="*/ 1405442 h 2346325"/>
              <a:gd name="connsiteX22" fmla="*/ 249777 w 10848976"/>
              <a:gd name="connsiteY22" fmla="*/ 1405442 h 2346325"/>
              <a:gd name="connsiteX23" fmla="*/ 249777 w 10848976"/>
              <a:gd name="connsiteY23" fmla="*/ 1645130 h 2346325"/>
              <a:gd name="connsiteX24" fmla="*/ 347515 w 10848976"/>
              <a:gd name="connsiteY24" fmla="*/ 1645130 h 2346325"/>
              <a:gd name="connsiteX25" fmla="*/ 347515 w 10848976"/>
              <a:gd name="connsiteY25" fmla="*/ 2113610 h 2346325"/>
              <a:gd name="connsiteX26" fmla="*/ 434394 w 10848976"/>
              <a:gd name="connsiteY26" fmla="*/ 2113610 h 2346325"/>
              <a:gd name="connsiteX27" fmla="*/ 434394 w 10848976"/>
              <a:gd name="connsiteY27" fmla="*/ 1590655 h 2346325"/>
              <a:gd name="connsiteX28" fmla="*/ 434394 w 10848976"/>
              <a:gd name="connsiteY28" fmla="*/ 1492601 h 2346325"/>
              <a:gd name="connsiteX29" fmla="*/ 488693 w 10848976"/>
              <a:gd name="connsiteY29" fmla="*/ 1421784 h 2346325"/>
              <a:gd name="connsiteX30" fmla="*/ 570142 w 10848976"/>
              <a:gd name="connsiteY30" fmla="*/ 1421784 h 2346325"/>
              <a:gd name="connsiteX31" fmla="*/ 570142 w 10848976"/>
              <a:gd name="connsiteY31" fmla="*/ 1171202 h 2346325"/>
              <a:gd name="connsiteX32" fmla="*/ 586432 w 10848976"/>
              <a:gd name="connsiteY32" fmla="*/ 1154859 h 2346325"/>
              <a:gd name="connsiteX33" fmla="*/ 6325855 w 10848976"/>
              <a:gd name="connsiteY33" fmla="*/ 0 h 2346325"/>
              <a:gd name="connsiteX34" fmla="*/ 6369294 w 10848976"/>
              <a:gd name="connsiteY34" fmla="*/ 0 h 2346325"/>
              <a:gd name="connsiteX35" fmla="*/ 6369294 w 10848976"/>
              <a:gd name="connsiteY35" fmla="*/ 272373 h 2346325"/>
              <a:gd name="connsiteX36" fmla="*/ 6543051 w 10848976"/>
              <a:gd name="connsiteY36" fmla="*/ 484823 h 2346325"/>
              <a:gd name="connsiteX37" fmla="*/ 6543051 w 10848976"/>
              <a:gd name="connsiteY37" fmla="*/ 729958 h 2346325"/>
              <a:gd name="connsiteX38" fmla="*/ 6624500 w 10848976"/>
              <a:gd name="connsiteY38" fmla="*/ 729958 h 2346325"/>
              <a:gd name="connsiteX39" fmla="*/ 6624500 w 10848976"/>
              <a:gd name="connsiteY39" fmla="*/ 414006 h 2346325"/>
              <a:gd name="connsiteX40" fmla="*/ 6667939 w 10848976"/>
              <a:gd name="connsiteY40" fmla="*/ 414006 h 2346325"/>
              <a:gd name="connsiteX41" fmla="*/ 6667939 w 10848976"/>
              <a:gd name="connsiteY41" fmla="*/ 239688 h 2346325"/>
              <a:gd name="connsiteX42" fmla="*/ 6792828 w 10848976"/>
              <a:gd name="connsiteY42" fmla="*/ 239688 h 2346325"/>
              <a:gd name="connsiteX43" fmla="*/ 6792828 w 10848976"/>
              <a:gd name="connsiteY43" fmla="*/ 370427 h 2346325"/>
              <a:gd name="connsiteX44" fmla="*/ 6847127 w 10848976"/>
              <a:gd name="connsiteY44" fmla="*/ 370427 h 2346325"/>
              <a:gd name="connsiteX45" fmla="*/ 6847127 w 10848976"/>
              <a:gd name="connsiteY45" fmla="*/ 430349 h 2346325"/>
              <a:gd name="connsiteX46" fmla="*/ 6961155 w 10848976"/>
              <a:gd name="connsiteY46" fmla="*/ 430349 h 2346325"/>
              <a:gd name="connsiteX47" fmla="*/ 6961155 w 10848976"/>
              <a:gd name="connsiteY47" fmla="*/ 288715 h 2346325"/>
              <a:gd name="connsiteX48" fmla="*/ 6879706 w 10848976"/>
              <a:gd name="connsiteY48" fmla="*/ 288715 h 2346325"/>
              <a:gd name="connsiteX49" fmla="*/ 6879706 w 10848976"/>
              <a:gd name="connsiteY49" fmla="*/ 245135 h 2346325"/>
              <a:gd name="connsiteX50" fmla="*/ 6961155 w 10848976"/>
              <a:gd name="connsiteY50" fmla="*/ 245135 h 2346325"/>
              <a:gd name="connsiteX51" fmla="*/ 6961155 w 10848976"/>
              <a:gd name="connsiteY51" fmla="*/ 108949 h 2346325"/>
              <a:gd name="connsiteX52" fmla="*/ 7048034 w 10848976"/>
              <a:gd name="connsiteY52" fmla="*/ 108949 h 2346325"/>
              <a:gd name="connsiteX53" fmla="*/ 7048034 w 10848976"/>
              <a:gd name="connsiteY53" fmla="*/ 16342 h 2346325"/>
              <a:gd name="connsiteX54" fmla="*/ 7086043 w 10848976"/>
              <a:gd name="connsiteY54" fmla="*/ 16342 h 2346325"/>
              <a:gd name="connsiteX55" fmla="*/ 7086043 w 10848976"/>
              <a:gd name="connsiteY55" fmla="*/ 108949 h 2346325"/>
              <a:gd name="connsiteX56" fmla="*/ 7172922 w 10848976"/>
              <a:gd name="connsiteY56" fmla="*/ 108949 h 2346325"/>
              <a:gd name="connsiteX57" fmla="*/ 7172922 w 10848976"/>
              <a:gd name="connsiteY57" fmla="*/ 245135 h 2346325"/>
              <a:gd name="connsiteX58" fmla="*/ 7254371 w 10848976"/>
              <a:gd name="connsiteY58" fmla="*/ 245135 h 2346325"/>
              <a:gd name="connsiteX59" fmla="*/ 7254371 w 10848976"/>
              <a:gd name="connsiteY59" fmla="*/ 283267 h 2346325"/>
              <a:gd name="connsiteX60" fmla="*/ 7172922 w 10848976"/>
              <a:gd name="connsiteY60" fmla="*/ 283267 h 2346325"/>
              <a:gd name="connsiteX61" fmla="*/ 7172922 w 10848976"/>
              <a:gd name="connsiteY61" fmla="*/ 435796 h 2346325"/>
              <a:gd name="connsiteX62" fmla="*/ 7346679 w 10848976"/>
              <a:gd name="connsiteY62" fmla="*/ 435796 h 2346325"/>
              <a:gd name="connsiteX63" fmla="*/ 7346679 w 10848976"/>
              <a:gd name="connsiteY63" fmla="*/ 724511 h 2346325"/>
              <a:gd name="connsiteX64" fmla="*/ 7509577 w 10848976"/>
              <a:gd name="connsiteY64" fmla="*/ 724511 h 2346325"/>
              <a:gd name="connsiteX65" fmla="*/ 7509577 w 10848976"/>
              <a:gd name="connsiteY65" fmla="*/ 506613 h 2346325"/>
              <a:gd name="connsiteX66" fmla="*/ 8014559 w 10848976"/>
              <a:gd name="connsiteY66" fmla="*/ 506613 h 2346325"/>
              <a:gd name="connsiteX67" fmla="*/ 8014559 w 10848976"/>
              <a:gd name="connsiteY67" fmla="*/ 735406 h 2346325"/>
              <a:gd name="connsiteX68" fmla="*/ 8258905 w 10848976"/>
              <a:gd name="connsiteY68" fmla="*/ 735406 h 2346325"/>
              <a:gd name="connsiteX69" fmla="*/ 8258905 w 10848976"/>
              <a:gd name="connsiteY69" fmla="*/ 1356415 h 2346325"/>
              <a:gd name="connsiteX70" fmla="*/ 8470672 w 10848976"/>
              <a:gd name="connsiteY70" fmla="*/ 1356415 h 2346325"/>
              <a:gd name="connsiteX71" fmla="*/ 8470672 w 10848976"/>
              <a:gd name="connsiteY71" fmla="*/ 1231124 h 2346325"/>
              <a:gd name="connsiteX72" fmla="*/ 8514111 w 10848976"/>
              <a:gd name="connsiteY72" fmla="*/ 1231124 h 2346325"/>
              <a:gd name="connsiteX73" fmla="*/ 8514111 w 10848976"/>
              <a:gd name="connsiteY73" fmla="*/ 1389100 h 2346325"/>
              <a:gd name="connsiteX74" fmla="*/ 8600990 w 10848976"/>
              <a:gd name="connsiteY74" fmla="*/ 1449022 h 2346325"/>
              <a:gd name="connsiteX75" fmla="*/ 8600990 w 10848976"/>
              <a:gd name="connsiteY75" fmla="*/ 1857580 h 2346325"/>
              <a:gd name="connsiteX76" fmla="*/ 8644429 w 10848976"/>
              <a:gd name="connsiteY76" fmla="*/ 1857580 h 2346325"/>
              <a:gd name="connsiteX77" fmla="*/ 8644429 w 10848976"/>
              <a:gd name="connsiteY77" fmla="*/ 1350967 h 2346325"/>
              <a:gd name="connsiteX78" fmla="*/ 8720448 w 10848976"/>
              <a:gd name="connsiteY78" fmla="*/ 1350967 h 2346325"/>
              <a:gd name="connsiteX79" fmla="*/ 8720448 w 10848976"/>
              <a:gd name="connsiteY79" fmla="*/ 1220229 h 2346325"/>
              <a:gd name="connsiteX80" fmla="*/ 8682439 w 10848976"/>
              <a:gd name="connsiteY80" fmla="*/ 1220229 h 2346325"/>
              <a:gd name="connsiteX81" fmla="*/ 8682439 w 10848976"/>
              <a:gd name="connsiteY81" fmla="*/ 1176649 h 2346325"/>
              <a:gd name="connsiteX82" fmla="*/ 8731308 w 10848976"/>
              <a:gd name="connsiteY82" fmla="*/ 1176649 h 2346325"/>
              <a:gd name="connsiteX83" fmla="*/ 8731308 w 10848976"/>
              <a:gd name="connsiteY83" fmla="*/ 1133069 h 2346325"/>
              <a:gd name="connsiteX84" fmla="*/ 8763888 w 10848976"/>
              <a:gd name="connsiteY84" fmla="*/ 1133069 h 2346325"/>
              <a:gd name="connsiteX85" fmla="*/ 8763888 w 10848976"/>
              <a:gd name="connsiteY85" fmla="*/ 1040463 h 2346325"/>
              <a:gd name="connsiteX86" fmla="*/ 8807327 w 10848976"/>
              <a:gd name="connsiteY86" fmla="*/ 1040463 h 2346325"/>
              <a:gd name="connsiteX87" fmla="*/ 8807327 w 10848976"/>
              <a:gd name="connsiteY87" fmla="*/ 1133069 h 2346325"/>
              <a:gd name="connsiteX88" fmla="*/ 8856196 w 10848976"/>
              <a:gd name="connsiteY88" fmla="*/ 1133069 h 2346325"/>
              <a:gd name="connsiteX89" fmla="*/ 8856196 w 10848976"/>
              <a:gd name="connsiteY89" fmla="*/ 1176649 h 2346325"/>
              <a:gd name="connsiteX90" fmla="*/ 8894206 w 10848976"/>
              <a:gd name="connsiteY90" fmla="*/ 1176649 h 2346325"/>
              <a:gd name="connsiteX91" fmla="*/ 8894206 w 10848976"/>
              <a:gd name="connsiteY91" fmla="*/ 1220229 h 2346325"/>
              <a:gd name="connsiteX92" fmla="*/ 8856196 w 10848976"/>
              <a:gd name="connsiteY92" fmla="*/ 1220229 h 2346325"/>
              <a:gd name="connsiteX93" fmla="*/ 8856196 w 10848976"/>
              <a:gd name="connsiteY93" fmla="*/ 1356415 h 2346325"/>
              <a:gd name="connsiteX94" fmla="*/ 8953935 w 10848976"/>
              <a:gd name="connsiteY94" fmla="*/ 1356415 h 2346325"/>
              <a:gd name="connsiteX95" fmla="*/ 8953935 w 10848976"/>
              <a:gd name="connsiteY95" fmla="*/ 2255244 h 2346325"/>
              <a:gd name="connsiteX96" fmla="*/ 9100542 w 10848976"/>
              <a:gd name="connsiteY96" fmla="*/ 2255244 h 2346325"/>
              <a:gd name="connsiteX97" fmla="*/ 9100542 w 10848976"/>
              <a:gd name="connsiteY97" fmla="*/ 1590655 h 2346325"/>
              <a:gd name="connsiteX98" fmla="*/ 9100542 w 10848976"/>
              <a:gd name="connsiteY98" fmla="*/ 1307388 h 2346325"/>
              <a:gd name="connsiteX99" fmla="*/ 9192851 w 10848976"/>
              <a:gd name="connsiteY99" fmla="*/ 1225676 h 2346325"/>
              <a:gd name="connsiteX100" fmla="*/ 9225431 w 10848976"/>
              <a:gd name="connsiteY100" fmla="*/ 1225676 h 2346325"/>
              <a:gd name="connsiteX101" fmla="*/ 9225431 w 10848976"/>
              <a:gd name="connsiteY101" fmla="*/ 1024121 h 2346325"/>
              <a:gd name="connsiteX102" fmla="*/ 9274300 w 10848976"/>
              <a:gd name="connsiteY102" fmla="*/ 1024121 h 2346325"/>
              <a:gd name="connsiteX103" fmla="*/ 9274300 w 10848976"/>
              <a:gd name="connsiteY103" fmla="*/ 1225676 h 2346325"/>
              <a:gd name="connsiteX104" fmla="*/ 9306879 w 10848976"/>
              <a:gd name="connsiteY104" fmla="*/ 1225676 h 2346325"/>
              <a:gd name="connsiteX105" fmla="*/ 9350319 w 10848976"/>
              <a:gd name="connsiteY105" fmla="*/ 1307388 h 2346325"/>
              <a:gd name="connsiteX106" fmla="*/ 9393758 w 10848976"/>
              <a:gd name="connsiteY106" fmla="*/ 1307388 h 2346325"/>
              <a:gd name="connsiteX107" fmla="*/ 9393758 w 10848976"/>
              <a:gd name="connsiteY107" fmla="*/ 1084042 h 2346325"/>
              <a:gd name="connsiteX108" fmla="*/ 9486067 w 10848976"/>
              <a:gd name="connsiteY108" fmla="*/ 1084042 h 2346325"/>
              <a:gd name="connsiteX109" fmla="*/ 9486067 w 10848976"/>
              <a:gd name="connsiteY109" fmla="*/ 1263808 h 2346325"/>
              <a:gd name="connsiteX110" fmla="*/ 9551226 w 10848976"/>
              <a:gd name="connsiteY110" fmla="*/ 1263808 h 2346325"/>
              <a:gd name="connsiteX111" fmla="*/ 9551226 w 10848976"/>
              <a:gd name="connsiteY111" fmla="*/ 887934 h 2346325"/>
              <a:gd name="connsiteX112" fmla="*/ 9643534 w 10848976"/>
              <a:gd name="connsiteY112" fmla="*/ 768090 h 2346325"/>
              <a:gd name="connsiteX113" fmla="*/ 9855301 w 10848976"/>
              <a:gd name="connsiteY113" fmla="*/ 768090 h 2346325"/>
              <a:gd name="connsiteX114" fmla="*/ 9855301 w 10848976"/>
              <a:gd name="connsiteY114" fmla="*/ 370427 h 2346325"/>
              <a:gd name="connsiteX115" fmla="*/ 9898740 w 10848976"/>
              <a:gd name="connsiteY115" fmla="*/ 370427 h 2346325"/>
              <a:gd name="connsiteX116" fmla="*/ 9898740 w 10848976"/>
              <a:gd name="connsiteY116" fmla="*/ 768090 h 2346325"/>
              <a:gd name="connsiteX117" fmla="*/ 10012769 w 10848976"/>
              <a:gd name="connsiteY117" fmla="*/ 768090 h 2346325"/>
              <a:gd name="connsiteX118" fmla="*/ 10012769 w 10848976"/>
              <a:gd name="connsiteY118" fmla="*/ 610114 h 2346325"/>
              <a:gd name="connsiteX119" fmla="*/ 10088787 w 10848976"/>
              <a:gd name="connsiteY119" fmla="*/ 610114 h 2346325"/>
              <a:gd name="connsiteX120" fmla="*/ 10088787 w 10848976"/>
              <a:gd name="connsiteY120" fmla="*/ 806223 h 2346325"/>
              <a:gd name="connsiteX121" fmla="*/ 10126797 w 10848976"/>
              <a:gd name="connsiteY121" fmla="*/ 806223 h 2346325"/>
              <a:gd name="connsiteX122" fmla="*/ 10143087 w 10848976"/>
              <a:gd name="connsiteY122" fmla="*/ 817118 h 2346325"/>
              <a:gd name="connsiteX123" fmla="*/ 10229965 w 10848976"/>
              <a:gd name="connsiteY123" fmla="*/ 975094 h 2346325"/>
              <a:gd name="connsiteX124" fmla="*/ 10229965 w 10848976"/>
              <a:gd name="connsiteY124" fmla="*/ 784433 h 2346325"/>
              <a:gd name="connsiteX125" fmla="*/ 10235395 w 10848976"/>
              <a:gd name="connsiteY125" fmla="*/ 768090 h 2346325"/>
              <a:gd name="connsiteX126" fmla="*/ 10262545 w 10848976"/>
              <a:gd name="connsiteY126" fmla="*/ 735406 h 2346325"/>
              <a:gd name="connsiteX127" fmla="*/ 10273405 w 10848976"/>
              <a:gd name="connsiteY127" fmla="*/ 729958 h 2346325"/>
              <a:gd name="connsiteX128" fmla="*/ 10311414 w 10848976"/>
              <a:gd name="connsiteY128" fmla="*/ 729958 h 2346325"/>
              <a:gd name="connsiteX129" fmla="*/ 10311414 w 10848976"/>
              <a:gd name="connsiteY129" fmla="*/ 490271 h 2346325"/>
              <a:gd name="connsiteX130" fmla="*/ 10322274 w 10848976"/>
              <a:gd name="connsiteY130" fmla="*/ 479376 h 2346325"/>
              <a:gd name="connsiteX131" fmla="*/ 10343994 w 10848976"/>
              <a:gd name="connsiteY131" fmla="*/ 479376 h 2346325"/>
              <a:gd name="connsiteX132" fmla="*/ 10349424 w 10848976"/>
              <a:gd name="connsiteY132" fmla="*/ 490271 h 2346325"/>
              <a:gd name="connsiteX133" fmla="*/ 10349424 w 10848976"/>
              <a:gd name="connsiteY133" fmla="*/ 729958 h 2346325"/>
              <a:gd name="connsiteX134" fmla="*/ 10392863 w 10848976"/>
              <a:gd name="connsiteY134" fmla="*/ 729958 h 2346325"/>
              <a:gd name="connsiteX135" fmla="*/ 10403723 w 10848976"/>
              <a:gd name="connsiteY135" fmla="*/ 735406 h 2346325"/>
              <a:gd name="connsiteX136" fmla="*/ 10436302 w 10848976"/>
              <a:gd name="connsiteY136" fmla="*/ 768090 h 2346325"/>
              <a:gd name="connsiteX137" fmla="*/ 10441732 w 10848976"/>
              <a:gd name="connsiteY137" fmla="*/ 778985 h 2346325"/>
              <a:gd name="connsiteX138" fmla="*/ 10441732 w 10848976"/>
              <a:gd name="connsiteY138" fmla="*/ 1149412 h 2346325"/>
              <a:gd name="connsiteX139" fmla="*/ 10534041 w 10848976"/>
              <a:gd name="connsiteY139" fmla="*/ 1051358 h 2346325"/>
              <a:gd name="connsiteX140" fmla="*/ 10534041 w 10848976"/>
              <a:gd name="connsiteY140" fmla="*/ 860697 h 2346325"/>
              <a:gd name="connsiteX141" fmla="*/ 10550331 w 10848976"/>
              <a:gd name="connsiteY141" fmla="*/ 838907 h 2346325"/>
              <a:gd name="connsiteX142" fmla="*/ 10599200 w 10848976"/>
              <a:gd name="connsiteY142" fmla="*/ 838907 h 2346325"/>
              <a:gd name="connsiteX143" fmla="*/ 10615490 w 10848976"/>
              <a:gd name="connsiteY143" fmla="*/ 860697 h 2346325"/>
              <a:gd name="connsiteX144" fmla="*/ 10615490 w 10848976"/>
              <a:gd name="connsiteY144" fmla="*/ 1051358 h 2346325"/>
              <a:gd name="connsiteX145" fmla="*/ 10729518 w 10848976"/>
              <a:gd name="connsiteY145" fmla="*/ 1149412 h 2346325"/>
              <a:gd name="connsiteX146" fmla="*/ 10729518 w 10848976"/>
              <a:gd name="connsiteY146" fmla="*/ 675484 h 2346325"/>
              <a:gd name="connsiteX147" fmla="*/ 10789247 w 10848976"/>
              <a:gd name="connsiteY147" fmla="*/ 610114 h 2346325"/>
              <a:gd name="connsiteX148" fmla="*/ 10848976 w 10848976"/>
              <a:gd name="connsiteY148" fmla="*/ 675484 h 2346325"/>
              <a:gd name="connsiteX149" fmla="*/ 10848976 w 10848976"/>
              <a:gd name="connsiteY149" fmla="*/ 2186099 h 2346325"/>
              <a:gd name="connsiteX150" fmla="*/ 10848976 w 10848976"/>
              <a:gd name="connsiteY150" fmla="*/ 2346325 h 2346325"/>
              <a:gd name="connsiteX151" fmla="*/ 1037115 w 10848976"/>
              <a:gd name="connsiteY151" fmla="*/ 2346325 h 2346325"/>
              <a:gd name="connsiteX152" fmla="*/ 1037115 w 10848976"/>
              <a:gd name="connsiteY152" fmla="*/ 2329166 h 2346325"/>
              <a:gd name="connsiteX153" fmla="*/ 1037115 w 10848976"/>
              <a:gd name="connsiteY153" fmla="*/ 697274 h 2346325"/>
              <a:gd name="connsiteX154" fmla="*/ 1254311 w 10848976"/>
              <a:gd name="connsiteY154" fmla="*/ 697274 h 2346325"/>
              <a:gd name="connsiteX155" fmla="*/ 1254311 w 10848976"/>
              <a:gd name="connsiteY155" fmla="*/ 2119058 h 2346325"/>
              <a:gd name="connsiteX156" fmla="*/ 1362910 w 10848976"/>
              <a:gd name="connsiteY156" fmla="*/ 2119058 h 2346325"/>
              <a:gd name="connsiteX157" fmla="*/ 1362910 w 10848976"/>
              <a:gd name="connsiteY157" fmla="*/ 1639682 h 2346325"/>
              <a:gd name="connsiteX158" fmla="*/ 1531237 w 10848976"/>
              <a:gd name="connsiteY158" fmla="*/ 1639682 h 2346325"/>
              <a:gd name="connsiteX159" fmla="*/ 1531237 w 10848976"/>
              <a:gd name="connsiteY159" fmla="*/ 1481706 h 2346325"/>
              <a:gd name="connsiteX160" fmla="*/ 1824453 w 10848976"/>
              <a:gd name="connsiteY160" fmla="*/ 1481706 h 2346325"/>
              <a:gd name="connsiteX161" fmla="*/ 1824453 w 10848976"/>
              <a:gd name="connsiteY161" fmla="*/ 1650577 h 2346325"/>
              <a:gd name="connsiteX162" fmla="*/ 1911331 w 10848976"/>
              <a:gd name="connsiteY162" fmla="*/ 1650577 h 2346325"/>
              <a:gd name="connsiteX163" fmla="*/ 2003640 w 10848976"/>
              <a:gd name="connsiteY163" fmla="*/ 1508943 h 2346325"/>
              <a:gd name="connsiteX164" fmla="*/ 2003640 w 10848976"/>
              <a:gd name="connsiteY164" fmla="*/ 735406 h 2346325"/>
              <a:gd name="connsiteX165" fmla="*/ 2215407 w 10848976"/>
              <a:gd name="connsiteY165" fmla="*/ 566535 h 2346325"/>
              <a:gd name="connsiteX166" fmla="*/ 2215407 w 10848976"/>
              <a:gd name="connsiteY166" fmla="*/ 147081 h 2346325"/>
              <a:gd name="connsiteX167" fmla="*/ 2302286 w 10848976"/>
              <a:gd name="connsiteY167" fmla="*/ 147081 h 2346325"/>
              <a:gd name="connsiteX168" fmla="*/ 2302286 w 10848976"/>
              <a:gd name="connsiteY168" fmla="*/ 561087 h 2346325"/>
              <a:gd name="connsiteX169" fmla="*/ 2508622 w 10848976"/>
              <a:gd name="connsiteY169" fmla="*/ 729958 h 2346325"/>
              <a:gd name="connsiteX170" fmla="*/ 2508622 w 10848976"/>
              <a:gd name="connsiteY170" fmla="*/ 1438127 h 2346325"/>
              <a:gd name="connsiteX171" fmla="*/ 2552062 w 10848976"/>
              <a:gd name="connsiteY171" fmla="*/ 1438127 h 2346325"/>
              <a:gd name="connsiteX172" fmla="*/ 2552062 w 10848976"/>
              <a:gd name="connsiteY172" fmla="*/ 1111280 h 2346325"/>
              <a:gd name="connsiteX173" fmla="*/ 2600931 w 10848976"/>
              <a:gd name="connsiteY173" fmla="*/ 1111280 h 2346325"/>
              <a:gd name="connsiteX174" fmla="*/ 2600931 w 10848976"/>
              <a:gd name="connsiteY174" fmla="*/ 1410889 h 2346325"/>
              <a:gd name="connsiteX175" fmla="*/ 2731249 w 10848976"/>
              <a:gd name="connsiteY175" fmla="*/ 1492601 h 2346325"/>
              <a:gd name="connsiteX176" fmla="*/ 2731249 w 10848976"/>
              <a:gd name="connsiteY176" fmla="*/ 724511 h 2346325"/>
              <a:gd name="connsiteX177" fmla="*/ 2812698 w 10848976"/>
              <a:gd name="connsiteY177" fmla="*/ 724511 h 2346325"/>
              <a:gd name="connsiteX178" fmla="*/ 2812698 w 10848976"/>
              <a:gd name="connsiteY178" fmla="*/ 495718 h 2346325"/>
              <a:gd name="connsiteX179" fmla="*/ 2964736 w 10848976"/>
              <a:gd name="connsiteY179" fmla="*/ 375874 h 2346325"/>
              <a:gd name="connsiteX180" fmla="*/ 2964736 w 10848976"/>
              <a:gd name="connsiteY180" fmla="*/ 217898 h 2346325"/>
              <a:gd name="connsiteX181" fmla="*/ 3019035 w 10848976"/>
              <a:gd name="connsiteY181" fmla="*/ 217898 h 2346325"/>
              <a:gd name="connsiteX182" fmla="*/ 3019035 w 10848976"/>
              <a:gd name="connsiteY182" fmla="*/ 386769 h 2346325"/>
              <a:gd name="connsiteX183" fmla="*/ 3105913 w 10848976"/>
              <a:gd name="connsiteY183" fmla="*/ 501166 h 2346325"/>
              <a:gd name="connsiteX184" fmla="*/ 3105913 w 10848976"/>
              <a:gd name="connsiteY184" fmla="*/ 729958 h 2346325"/>
              <a:gd name="connsiteX185" fmla="*/ 3198222 w 10848976"/>
              <a:gd name="connsiteY185" fmla="*/ 729958 h 2346325"/>
              <a:gd name="connsiteX186" fmla="*/ 3198222 w 10848976"/>
              <a:gd name="connsiteY186" fmla="*/ 1481706 h 2346325"/>
              <a:gd name="connsiteX187" fmla="*/ 3437139 w 10848976"/>
              <a:gd name="connsiteY187" fmla="*/ 1481706 h 2346325"/>
              <a:gd name="connsiteX188" fmla="*/ 3437139 w 10848976"/>
              <a:gd name="connsiteY188" fmla="*/ 729958 h 2346325"/>
              <a:gd name="connsiteX189" fmla="*/ 3958411 w 10848976"/>
              <a:gd name="connsiteY189" fmla="*/ 729958 h 2346325"/>
              <a:gd name="connsiteX190" fmla="*/ 3958411 w 10848976"/>
              <a:gd name="connsiteY190" fmla="*/ 964199 h 2346325"/>
              <a:gd name="connsiteX191" fmla="*/ 4181037 w 10848976"/>
              <a:gd name="connsiteY191" fmla="*/ 964199 h 2346325"/>
              <a:gd name="connsiteX192" fmla="*/ 4181037 w 10848976"/>
              <a:gd name="connsiteY192" fmla="*/ 1209334 h 2346325"/>
              <a:gd name="connsiteX193" fmla="*/ 4387374 w 10848976"/>
              <a:gd name="connsiteY193" fmla="*/ 1209334 h 2346325"/>
              <a:gd name="connsiteX194" fmla="*/ 4387374 w 10848976"/>
              <a:gd name="connsiteY194" fmla="*/ 408559 h 2346325"/>
              <a:gd name="connsiteX195" fmla="*/ 5250731 w 10848976"/>
              <a:gd name="connsiteY195" fmla="*/ 408559 h 2346325"/>
              <a:gd name="connsiteX196" fmla="*/ 5250731 w 10848976"/>
              <a:gd name="connsiteY196" fmla="*/ 1182097 h 2346325"/>
              <a:gd name="connsiteX197" fmla="*/ 5538517 w 10848976"/>
              <a:gd name="connsiteY197" fmla="*/ 1182097 h 2346325"/>
              <a:gd name="connsiteX198" fmla="*/ 5538517 w 10848976"/>
              <a:gd name="connsiteY198" fmla="*/ 1628787 h 2346325"/>
              <a:gd name="connsiteX199" fmla="*/ 5625395 w 10848976"/>
              <a:gd name="connsiteY199" fmla="*/ 1628787 h 2346325"/>
              <a:gd name="connsiteX200" fmla="*/ 5625395 w 10848976"/>
              <a:gd name="connsiteY200" fmla="*/ 1187544 h 2346325"/>
              <a:gd name="connsiteX201" fmla="*/ 5706844 w 10848976"/>
              <a:gd name="connsiteY201" fmla="*/ 1187544 h 2346325"/>
              <a:gd name="connsiteX202" fmla="*/ 5706844 w 10848976"/>
              <a:gd name="connsiteY202" fmla="*/ 1029568 h 2346325"/>
              <a:gd name="connsiteX203" fmla="*/ 5755713 w 10848976"/>
              <a:gd name="connsiteY203" fmla="*/ 1029568 h 2346325"/>
              <a:gd name="connsiteX204" fmla="*/ 5755713 w 10848976"/>
              <a:gd name="connsiteY204" fmla="*/ 729958 h 2346325"/>
              <a:gd name="connsiteX205" fmla="*/ 5989200 w 10848976"/>
              <a:gd name="connsiteY205" fmla="*/ 479376 h 2346325"/>
              <a:gd name="connsiteX206" fmla="*/ 5989200 w 10848976"/>
              <a:gd name="connsiteY206" fmla="*/ 147081 h 2346325"/>
              <a:gd name="connsiteX207" fmla="*/ 6032639 w 10848976"/>
              <a:gd name="connsiteY207" fmla="*/ 147081 h 2346325"/>
              <a:gd name="connsiteX208" fmla="*/ 6032639 w 10848976"/>
              <a:gd name="connsiteY208" fmla="*/ 468481 h 2346325"/>
              <a:gd name="connsiteX209" fmla="*/ 6124948 w 10848976"/>
              <a:gd name="connsiteY209" fmla="*/ 468481 h 2346325"/>
              <a:gd name="connsiteX210" fmla="*/ 6325855 w 10848976"/>
              <a:gd name="connsiteY210" fmla="*/ 288715 h 2346325"/>
              <a:gd name="connsiteX211" fmla="*/ 6325855 w 10848976"/>
              <a:gd name="connsiteY211" fmla="*/ 0 h 234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</a:cxnLst>
            <a:rect l="l" t="t" r="r" b="b"/>
            <a:pathLst>
              <a:path w="10848976" h="2346325">
                <a:moveTo>
                  <a:pt x="586432" y="1154859"/>
                </a:moveTo>
                <a:cubicBezTo>
                  <a:pt x="586432" y="1154859"/>
                  <a:pt x="586432" y="1154859"/>
                  <a:pt x="608151" y="1154859"/>
                </a:cubicBezTo>
                <a:cubicBezTo>
                  <a:pt x="619011" y="1154859"/>
                  <a:pt x="624441" y="1165754"/>
                  <a:pt x="624441" y="1171202"/>
                </a:cubicBezTo>
                <a:cubicBezTo>
                  <a:pt x="624441" y="1171202"/>
                  <a:pt x="624441" y="1171202"/>
                  <a:pt x="624441" y="1421784"/>
                </a:cubicBezTo>
                <a:cubicBezTo>
                  <a:pt x="624441" y="1421784"/>
                  <a:pt x="624441" y="1421784"/>
                  <a:pt x="705890" y="1421784"/>
                </a:cubicBezTo>
                <a:cubicBezTo>
                  <a:pt x="705890" y="1421784"/>
                  <a:pt x="705890" y="1421784"/>
                  <a:pt x="760189" y="1498049"/>
                </a:cubicBezTo>
                <a:cubicBezTo>
                  <a:pt x="760189" y="1498049"/>
                  <a:pt x="760189" y="1498049"/>
                  <a:pt x="760189" y="1590655"/>
                </a:cubicBezTo>
                <a:cubicBezTo>
                  <a:pt x="760189" y="1590655"/>
                  <a:pt x="760189" y="1590655"/>
                  <a:pt x="760189" y="1628787"/>
                </a:cubicBezTo>
                <a:cubicBezTo>
                  <a:pt x="760189" y="1628787"/>
                  <a:pt x="760189" y="1628787"/>
                  <a:pt x="825348" y="1628787"/>
                </a:cubicBezTo>
                <a:cubicBezTo>
                  <a:pt x="825348" y="1628787"/>
                  <a:pt x="825348" y="1628787"/>
                  <a:pt x="825348" y="1781316"/>
                </a:cubicBezTo>
                <a:cubicBezTo>
                  <a:pt x="825348" y="1781316"/>
                  <a:pt x="825348" y="1781316"/>
                  <a:pt x="999105" y="1781316"/>
                </a:cubicBezTo>
                <a:cubicBezTo>
                  <a:pt x="999105" y="1781316"/>
                  <a:pt x="999105" y="1781316"/>
                  <a:pt x="999105" y="2275058"/>
                </a:cubicBezTo>
                <a:lnTo>
                  <a:pt x="999105" y="2346325"/>
                </a:lnTo>
                <a:lnTo>
                  <a:pt x="0" y="2346325"/>
                </a:lnTo>
                <a:lnTo>
                  <a:pt x="0" y="2241881"/>
                </a:lnTo>
                <a:cubicBezTo>
                  <a:pt x="0" y="2062540"/>
                  <a:pt x="0" y="1857580"/>
                  <a:pt x="0" y="1623340"/>
                </a:cubicBezTo>
                <a:cubicBezTo>
                  <a:pt x="0" y="1623340"/>
                  <a:pt x="0" y="1623340"/>
                  <a:pt x="76019" y="1623340"/>
                </a:cubicBezTo>
                <a:cubicBezTo>
                  <a:pt x="76019" y="1623340"/>
                  <a:pt x="76019" y="1623340"/>
                  <a:pt x="76019" y="1410889"/>
                </a:cubicBezTo>
                <a:cubicBezTo>
                  <a:pt x="76019" y="1410889"/>
                  <a:pt x="76019" y="1410889"/>
                  <a:pt x="135748" y="1410889"/>
                </a:cubicBezTo>
                <a:cubicBezTo>
                  <a:pt x="135748" y="1410889"/>
                  <a:pt x="135748" y="1410889"/>
                  <a:pt x="135748" y="1236571"/>
                </a:cubicBezTo>
                <a:cubicBezTo>
                  <a:pt x="135748" y="1236571"/>
                  <a:pt x="135748" y="1236571"/>
                  <a:pt x="200907" y="1236571"/>
                </a:cubicBezTo>
                <a:cubicBezTo>
                  <a:pt x="200907" y="1236571"/>
                  <a:pt x="200907" y="1236571"/>
                  <a:pt x="200907" y="1405442"/>
                </a:cubicBezTo>
                <a:cubicBezTo>
                  <a:pt x="200907" y="1405442"/>
                  <a:pt x="200907" y="1405442"/>
                  <a:pt x="249777" y="1405442"/>
                </a:cubicBezTo>
                <a:cubicBezTo>
                  <a:pt x="249777" y="1405442"/>
                  <a:pt x="249777" y="1405442"/>
                  <a:pt x="249777" y="1645130"/>
                </a:cubicBezTo>
                <a:cubicBezTo>
                  <a:pt x="249777" y="1645130"/>
                  <a:pt x="249777" y="1645130"/>
                  <a:pt x="347515" y="1645130"/>
                </a:cubicBezTo>
                <a:cubicBezTo>
                  <a:pt x="347515" y="1645130"/>
                  <a:pt x="347515" y="1645130"/>
                  <a:pt x="347515" y="2113610"/>
                </a:cubicBezTo>
                <a:cubicBezTo>
                  <a:pt x="347515" y="2113610"/>
                  <a:pt x="347515" y="2113610"/>
                  <a:pt x="434394" y="2113610"/>
                </a:cubicBezTo>
                <a:cubicBezTo>
                  <a:pt x="434394" y="2113610"/>
                  <a:pt x="434394" y="2113610"/>
                  <a:pt x="434394" y="1590655"/>
                </a:cubicBezTo>
                <a:cubicBezTo>
                  <a:pt x="434394" y="1590655"/>
                  <a:pt x="434394" y="1590655"/>
                  <a:pt x="434394" y="1492601"/>
                </a:cubicBezTo>
                <a:cubicBezTo>
                  <a:pt x="434394" y="1492601"/>
                  <a:pt x="434394" y="1492601"/>
                  <a:pt x="488693" y="1421784"/>
                </a:cubicBezTo>
                <a:cubicBezTo>
                  <a:pt x="488693" y="1421784"/>
                  <a:pt x="488693" y="1421784"/>
                  <a:pt x="570142" y="1421784"/>
                </a:cubicBezTo>
                <a:cubicBezTo>
                  <a:pt x="570142" y="1421784"/>
                  <a:pt x="570142" y="1421784"/>
                  <a:pt x="570142" y="1171202"/>
                </a:cubicBezTo>
                <a:cubicBezTo>
                  <a:pt x="570142" y="1165754"/>
                  <a:pt x="575572" y="1154859"/>
                  <a:pt x="586432" y="1154859"/>
                </a:cubicBezTo>
                <a:close/>
                <a:moveTo>
                  <a:pt x="6325855" y="0"/>
                </a:moveTo>
                <a:cubicBezTo>
                  <a:pt x="6325855" y="0"/>
                  <a:pt x="6325855" y="0"/>
                  <a:pt x="6369294" y="0"/>
                </a:cubicBezTo>
                <a:cubicBezTo>
                  <a:pt x="6369294" y="0"/>
                  <a:pt x="6369294" y="0"/>
                  <a:pt x="6369294" y="272373"/>
                </a:cubicBezTo>
                <a:cubicBezTo>
                  <a:pt x="6369294" y="272373"/>
                  <a:pt x="6369294" y="272373"/>
                  <a:pt x="6543051" y="484823"/>
                </a:cubicBezTo>
                <a:cubicBezTo>
                  <a:pt x="6543051" y="484823"/>
                  <a:pt x="6543051" y="484823"/>
                  <a:pt x="6543051" y="729958"/>
                </a:cubicBezTo>
                <a:cubicBezTo>
                  <a:pt x="6543051" y="729958"/>
                  <a:pt x="6543051" y="729958"/>
                  <a:pt x="6624500" y="729958"/>
                </a:cubicBezTo>
                <a:cubicBezTo>
                  <a:pt x="6624500" y="729958"/>
                  <a:pt x="6624500" y="729958"/>
                  <a:pt x="6624500" y="414006"/>
                </a:cubicBezTo>
                <a:cubicBezTo>
                  <a:pt x="6624500" y="414006"/>
                  <a:pt x="6624500" y="414006"/>
                  <a:pt x="6667939" y="414006"/>
                </a:cubicBezTo>
                <a:cubicBezTo>
                  <a:pt x="6667939" y="414006"/>
                  <a:pt x="6667939" y="414006"/>
                  <a:pt x="6667939" y="239688"/>
                </a:cubicBezTo>
                <a:cubicBezTo>
                  <a:pt x="6667939" y="239688"/>
                  <a:pt x="6667939" y="239688"/>
                  <a:pt x="6792828" y="239688"/>
                </a:cubicBezTo>
                <a:cubicBezTo>
                  <a:pt x="6792828" y="239688"/>
                  <a:pt x="6792828" y="239688"/>
                  <a:pt x="6792828" y="370427"/>
                </a:cubicBezTo>
                <a:cubicBezTo>
                  <a:pt x="6792828" y="370427"/>
                  <a:pt x="6792828" y="370427"/>
                  <a:pt x="6847127" y="370427"/>
                </a:cubicBezTo>
                <a:cubicBezTo>
                  <a:pt x="6847127" y="370427"/>
                  <a:pt x="6847127" y="370427"/>
                  <a:pt x="6847127" y="430349"/>
                </a:cubicBezTo>
                <a:cubicBezTo>
                  <a:pt x="6847127" y="430349"/>
                  <a:pt x="6847127" y="430349"/>
                  <a:pt x="6961155" y="430349"/>
                </a:cubicBezTo>
                <a:cubicBezTo>
                  <a:pt x="6961155" y="430349"/>
                  <a:pt x="6961155" y="430349"/>
                  <a:pt x="6961155" y="288715"/>
                </a:cubicBezTo>
                <a:cubicBezTo>
                  <a:pt x="6961155" y="288715"/>
                  <a:pt x="6961155" y="288715"/>
                  <a:pt x="6879706" y="288715"/>
                </a:cubicBezTo>
                <a:cubicBezTo>
                  <a:pt x="6879706" y="288715"/>
                  <a:pt x="6879706" y="288715"/>
                  <a:pt x="6879706" y="245135"/>
                </a:cubicBezTo>
                <a:cubicBezTo>
                  <a:pt x="6879706" y="245135"/>
                  <a:pt x="6879706" y="245135"/>
                  <a:pt x="6961155" y="245135"/>
                </a:cubicBezTo>
                <a:cubicBezTo>
                  <a:pt x="6961155" y="245135"/>
                  <a:pt x="6961155" y="245135"/>
                  <a:pt x="6961155" y="108949"/>
                </a:cubicBezTo>
                <a:cubicBezTo>
                  <a:pt x="6961155" y="108949"/>
                  <a:pt x="6961155" y="108949"/>
                  <a:pt x="7048034" y="108949"/>
                </a:cubicBezTo>
                <a:cubicBezTo>
                  <a:pt x="7048034" y="108949"/>
                  <a:pt x="7048034" y="108949"/>
                  <a:pt x="7048034" y="16342"/>
                </a:cubicBezTo>
                <a:cubicBezTo>
                  <a:pt x="7048034" y="16342"/>
                  <a:pt x="7048034" y="16342"/>
                  <a:pt x="7086043" y="16342"/>
                </a:cubicBezTo>
                <a:cubicBezTo>
                  <a:pt x="7086043" y="16342"/>
                  <a:pt x="7086043" y="16342"/>
                  <a:pt x="7086043" y="108949"/>
                </a:cubicBezTo>
                <a:cubicBezTo>
                  <a:pt x="7086043" y="108949"/>
                  <a:pt x="7086043" y="108949"/>
                  <a:pt x="7172922" y="108949"/>
                </a:cubicBezTo>
                <a:cubicBezTo>
                  <a:pt x="7172922" y="108949"/>
                  <a:pt x="7172922" y="108949"/>
                  <a:pt x="7172922" y="245135"/>
                </a:cubicBezTo>
                <a:cubicBezTo>
                  <a:pt x="7172922" y="245135"/>
                  <a:pt x="7172922" y="245135"/>
                  <a:pt x="7254371" y="245135"/>
                </a:cubicBezTo>
                <a:cubicBezTo>
                  <a:pt x="7254371" y="245135"/>
                  <a:pt x="7254371" y="245135"/>
                  <a:pt x="7254371" y="283267"/>
                </a:cubicBezTo>
                <a:cubicBezTo>
                  <a:pt x="7254371" y="283267"/>
                  <a:pt x="7254371" y="283267"/>
                  <a:pt x="7172922" y="283267"/>
                </a:cubicBezTo>
                <a:cubicBezTo>
                  <a:pt x="7172922" y="283267"/>
                  <a:pt x="7172922" y="283267"/>
                  <a:pt x="7172922" y="435796"/>
                </a:cubicBezTo>
                <a:cubicBezTo>
                  <a:pt x="7172922" y="435796"/>
                  <a:pt x="7172922" y="435796"/>
                  <a:pt x="7346679" y="435796"/>
                </a:cubicBezTo>
                <a:cubicBezTo>
                  <a:pt x="7346679" y="435796"/>
                  <a:pt x="7346679" y="435796"/>
                  <a:pt x="7346679" y="724511"/>
                </a:cubicBezTo>
                <a:cubicBezTo>
                  <a:pt x="7346679" y="724511"/>
                  <a:pt x="7346679" y="724511"/>
                  <a:pt x="7509577" y="724511"/>
                </a:cubicBezTo>
                <a:cubicBezTo>
                  <a:pt x="7509577" y="724511"/>
                  <a:pt x="7509577" y="724511"/>
                  <a:pt x="7509577" y="506613"/>
                </a:cubicBezTo>
                <a:cubicBezTo>
                  <a:pt x="7509577" y="506613"/>
                  <a:pt x="7509577" y="506613"/>
                  <a:pt x="8014559" y="506613"/>
                </a:cubicBezTo>
                <a:cubicBezTo>
                  <a:pt x="8014559" y="506613"/>
                  <a:pt x="8014559" y="506613"/>
                  <a:pt x="8014559" y="735406"/>
                </a:cubicBezTo>
                <a:cubicBezTo>
                  <a:pt x="8014559" y="735406"/>
                  <a:pt x="8014559" y="735406"/>
                  <a:pt x="8258905" y="735406"/>
                </a:cubicBezTo>
                <a:cubicBezTo>
                  <a:pt x="8258905" y="735406"/>
                  <a:pt x="8258905" y="735406"/>
                  <a:pt x="8258905" y="1356415"/>
                </a:cubicBezTo>
                <a:cubicBezTo>
                  <a:pt x="8258905" y="1356415"/>
                  <a:pt x="8258905" y="1356415"/>
                  <a:pt x="8470672" y="1356415"/>
                </a:cubicBezTo>
                <a:cubicBezTo>
                  <a:pt x="8470672" y="1356415"/>
                  <a:pt x="8470672" y="1356415"/>
                  <a:pt x="8470672" y="1231124"/>
                </a:cubicBezTo>
                <a:cubicBezTo>
                  <a:pt x="8470672" y="1231124"/>
                  <a:pt x="8470672" y="1231124"/>
                  <a:pt x="8514111" y="1231124"/>
                </a:cubicBezTo>
                <a:cubicBezTo>
                  <a:pt x="8514111" y="1231124"/>
                  <a:pt x="8514111" y="1231124"/>
                  <a:pt x="8514111" y="1389100"/>
                </a:cubicBezTo>
                <a:cubicBezTo>
                  <a:pt x="8514111" y="1389100"/>
                  <a:pt x="8514111" y="1389100"/>
                  <a:pt x="8600990" y="1449022"/>
                </a:cubicBezTo>
                <a:cubicBezTo>
                  <a:pt x="8600990" y="1449022"/>
                  <a:pt x="8600990" y="1449022"/>
                  <a:pt x="8600990" y="1857580"/>
                </a:cubicBezTo>
                <a:cubicBezTo>
                  <a:pt x="8600990" y="1857580"/>
                  <a:pt x="8600990" y="1857580"/>
                  <a:pt x="8644429" y="1857580"/>
                </a:cubicBezTo>
                <a:cubicBezTo>
                  <a:pt x="8644429" y="1857580"/>
                  <a:pt x="8644429" y="1857580"/>
                  <a:pt x="8644429" y="1350967"/>
                </a:cubicBezTo>
                <a:cubicBezTo>
                  <a:pt x="8644429" y="1350967"/>
                  <a:pt x="8644429" y="1350967"/>
                  <a:pt x="8720448" y="1350967"/>
                </a:cubicBezTo>
                <a:cubicBezTo>
                  <a:pt x="8720448" y="1350967"/>
                  <a:pt x="8720448" y="1350967"/>
                  <a:pt x="8720448" y="1220229"/>
                </a:cubicBezTo>
                <a:cubicBezTo>
                  <a:pt x="8720448" y="1220229"/>
                  <a:pt x="8720448" y="1220229"/>
                  <a:pt x="8682439" y="1220229"/>
                </a:cubicBezTo>
                <a:cubicBezTo>
                  <a:pt x="8682439" y="1220229"/>
                  <a:pt x="8682439" y="1220229"/>
                  <a:pt x="8682439" y="1176649"/>
                </a:cubicBezTo>
                <a:cubicBezTo>
                  <a:pt x="8682439" y="1176649"/>
                  <a:pt x="8682439" y="1176649"/>
                  <a:pt x="8731308" y="1176649"/>
                </a:cubicBezTo>
                <a:cubicBezTo>
                  <a:pt x="8731308" y="1176649"/>
                  <a:pt x="8731308" y="1176649"/>
                  <a:pt x="8731308" y="1133069"/>
                </a:cubicBezTo>
                <a:cubicBezTo>
                  <a:pt x="8731308" y="1133069"/>
                  <a:pt x="8731308" y="1133069"/>
                  <a:pt x="8763888" y="1133069"/>
                </a:cubicBezTo>
                <a:cubicBezTo>
                  <a:pt x="8763888" y="1133069"/>
                  <a:pt x="8763888" y="1133069"/>
                  <a:pt x="8763888" y="1040463"/>
                </a:cubicBezTo>
                <a:cubicBezTo>
                  <a:pt x="8763888" y="1040463"/>
                  <a:pt x="8763888" y="1040463"/>
                  <a:pt x="8807327" y="1040463"/>
                </a:cubicBezTo>
                <a:cubicBezTo>
                  <a:pt x="8807327" y="1040463"/>
                  <a:pt x="8807327" y="1040463"/>
                  <a:pt x="8807327" y="1133069"/>
                </a:cubicBezTo>
                <a:cubicBezTo>
                  <a:pt x="8807327" y="1133069"/>
                  <a:pt x="8807327" y="1133069"/>
                  <a:pt x="8856196" y="1133069"/>
                </a:cubicBezTo>
                <a:cubicBezTo>
                  <a:pt x="8856196" y="1133069"/>
                  <a:pt x="8856196" y="1133069"/>
                  <a:pt x="8856196" y="1176649"/>
                </a:cubicBezTo>
                <a:cubicBezTo>
                  <a:pt x="8856196" y="1176649"/>
                  <a:pt x="8856196" y="1176649"/>
                  <a:pt x="8894206" y="1176649"/>
                </a:cubicBezTo>
                <a:cubicBezTo>
                  <a:pt x="8894206" y="1176649"/>
                  <a:pt x="8894206" y="1176649"/>
                  <a:pt x="8894206" y="1220229"/>
                </a:cubicBezTo>
                <a:cubicBezTo>
                  <a:pt x="8894206" y="1220229"/>
                  <a:pt x="8894206" y="1220229"/>
                  <a:pt x="8856196" y="1220229"/>
                </a:cubicBezTo>
                <a:cubicBezTo>
                  <a:pt x="8856196" y="1220229"/>
                  <a:pt x="8856196" y="1220229"/>
                  <a:pt x="8856196" y="1356415"/>
                </a:cubicBezTo>
                <a:cubicBezTo>
                  <a:pt x="8856196" y="1356415"/>
                  <a:pt x="8856196" y="1356415"/>
                  <a:pt x="8953935" y="1356415"/>
                </a:cubicBezTo>
                <a:cubicBezTo>
                  <a:pt x="8953935" y="1356415"/>
                  <a:pt x="8953935" y="1356415"/>
                  <a:pt x="8953935" y="2255244"/>
                </a:cubicBezTo>
                <a:cubicBezTo>
                  <a:pt x="8953935" y="2255244"/>
                  <a:pt x="8953935" y="2255244"/>
                  <a:pt x="9100542" y="2255244"/>
                </a:cubicBezTo>
                <a:cubicBezTo>
                  <a:pt x="9100542" y="2255244"/>
                  <a:pt x="9100542" y="2255244"/>
                  <a:pt x="9100542" y="1590655"/>
                </a:cubicBezTo>
                <a:cubicBezTo>
                  <a:pt x="9100542" y="1590655"/>
                  <a:pt x="9100542" y="1590655"/>
                  <a:pt x="9100542" y="1307388"/>
                </a:cubicBezTo>
                <a:cubicBezTo>
                  <a:pt x="9100542" y="1307388"/>
                  <a:pt x="9100542" y="1307388"/>
                  <a:pt x="9192851" y="1225676"/>
                </a:cubicBezTo>
                <a:cubicBezTo>
                  <a:pt x="9192851" y="1225676"/>
                  <a:pt x="9192851" y="1225676"/>
                  <a:pt x="9225431" y="1225676"/>
                </a:cubicBezTo>
                <a:cubicBezTo>
                  <a:pt x="9225431" y="1225676"/>
                  <a:pt x="9225431" y="1225676"/>
                  <a:pt x="9225431" y="1024121"/>
                </a:cubicBezTo>
                <a:cubicBezTo>
                  <a:pt x="9225431" y="1024121"/>
                  <a:pt x="9225431" y="1024121"/>
                  <a:pt x="9274300" y="1024121"/>
                </a:cubicBezTo>
                <a:cubicBezTo>
                  <a:pt x="9274300" y="1024121"/>
                  <a:pt x="9274300" y="1024121"/>
                  <a:pt x="9274300" y="1225676"/>
                </a:cubicBezTo>
                <a:cubicBezTo>
                  <a:pt x="9274300" y="1225676"/>
                  <a:pt x="9274300" y="1225676"/>
                  <a:pt x="9306879" y="1225676"/>
                </a:cubicBezTo>
                <a:cubicBezTo>
                  <a:pt x="9306879" y="1225676"/>
                  <a:pt x="9306879" y="1225676"/>
                  <a:pt x="9350319" y="1307388"/>
                </a:cubicBezTo>
                <a:cubicBezTo>
                  <a:pt x="9350319" y="1307388"/>
                  <a:pt x="9350319" y="1307388"/>
                  <a:pt x="9393758" y="1307388"/>
                </a:cubicBezTo>
                <a:cubicBezTo>
                  <a:pt x="9393758" y="1307388"/>
                  <a:pt x="9393758" y="1307388"/>
                  <a:pt x="9393758" y="1084042"/>
                </a:cubicBezTo>
                <a:cubicBezTo>
                  <a:pt x="9393758" y="1084042"/>
                  <a:pt x="9393758" y="1084042"/>
                  <a:pt x="9486067" y="1084042"/>
                </a:cubicBezTo>
                <a:cubicBezTo>
                  <a:pt x="9486067" y="1084042"/>
                  <a:pt x="9486067" y="1084042"/>
                  <a:pt x="9486067" y="1263808"/>
                </a:cubicBezTo>
                <a:cubicBezTo>
                  <a:pt x="9486067" y="1263808"/>
                  <a:pt x="9486067" y="1263808"/>
                  <a:pt x="9551226" y="1263808"/>
                </a:cubicBezTo>
                <a:cubicBezTo>
                  <a:pt x="9551226" y="1263808"/>
                  <a:pt x="9551226" y="1263808"/>
                  <a:pt x="9551226" y="887934"/>
                </a:cubicBezTo>
                <a:cubicBezTo>
                  <a:pt x="9551226" y="887934"/>
                  <a:pt x="9551226" y="887934"/>
                  <a:pt x="9643534" y="768090"/>
                </a:cubicBezTo>
                <a:cubicBezTo>
                  <a:pt x="9643534" y="768090"/>
                  <a:pt x="9643534" y="768090"/>
                  <a:pt x="9855301" y="768090"/>
                </a:cubicBezTo>
                <a:cubicBezTo>
                  <a:pt x="9855301" y="768090"/>
                  <a:pt x="9855301" y="768090"/>
                  <a:pt x="9855301" y="370427"/>
                </a:cubicBezTo>
                <a:cubicBezTo>
                  <a:pt x="9855301" y="370427"/>
                  <a:pt x="9855301" y="370427"/>
                  <a:pt x="9898740" y="370427"/>
                </a:cubicBezTo>
                <a:cubicBezTo>
                  <a:pt x="9898740" y="370427"/>
                  <a:pt x="9898740" y="370427"/>
                  <a:pt x="9898740" y="768090"/>
                </a:cubicBezTo>
                <a:cubicBezTo>
                  <a:pt x="9898740" y="768090"/>
                  <a:pt x="9898740" y="768090"/>
                  <a:pt x="10012769" y="768090"/>
                </a:cubicBezTo>
                <a:cubicBezTo>
                  <a:pt x="10012769" y="768090"/>
                  <a:pt x="10012769" y="768090"/>
                  <a:pt x="10012769" y="610114"/>
                </a:cubicBezTo>
                <a:cubicBezTo>
                  <a:pt x="10012769" y="610114"/>
                  <a:pt x="10012769" y="610114"/>
                  <a:pt x="10088787" y="610114"/>
                </a:cubicBezTo>
                <a:cubicBezTo>
                  <a:pt x="10088787" y="610114"/>
                  <a:pt x="10088787" y="610114"/>
                  <a:pt x="10088787" y="806223"/>
                </a:cubicBezTo>
                <a:cubicBezTo>
                  <a:pt x="10088787" y="806223"/>
                  <a:pt x="10088787" y="806223"/>
                  <a:pt x="10126797" y="806223"/>
                </a:cubicBezTo>
                <a:cubicBezTo>
                  <a:pt x="10132227" y="806223"/>
                  <a:pt x="10143087" y="806223"/>
                  <a:pt x="10143087" y="817118"/>
                </a:cubicBezTo>
                <a:cubicBezTo>
                  <a:pt x="10143087" y="817118"/>
                  <a:pt x="10143087" y="817118"/>
                  <a:pt x="10229965" y="975094"/>
                </a:cubicBezTo>
                <a:cubicBezTo>
                  <a:pt x="10229965" y="975094"/>
                  <a:pt x="10229965" y="975094"/>
                  <a:pt x="10229965" y="784433"/>
                </a:cubicBezTo>
                <a:cubicBezTo>
                  <a:pt x="10229965" y="778985"/>
                  <a:pt x="10229965" y="773538"/>
                  <a:pt x="10235395" y="768090"/>
                </a:cubicBezTo>
                <a:cubicBezTo>
                  <a:pt x="10235395" y="768090"/>
                  <a:pt x="10235395" y="768090"/>
                  <a:pt x="10262545" y="735406"/>
                </a:cubicBezTo>
                <a:cubicBezTo>
                  <a:pt x="10262545" y="735406"/>
                  <a:pt x="10267975" y="729958"/>
                  <a:pt x="10273405" y="729958"/>
                </a:cubicBezTo>
                <a:cubicBezTo>
                  <a:pt x="10273405" y="729958"/>
                  <a:pt x="10273405" y="729958"/>
                  <a:pt x="10311414" y="729958"/>
                </a:cubicBezTo>
                <a:cubicBezTo>
                  <a:pt x="10311414" y="729958"/>
                  <a:pt x="10311414" y="729958"/>
                  <a:pt x="10311414" y="490271"/>
                </a:cubicBezTo>
                <a:cubicBezTo>
                  <a:pt x="10311414" y="484823"/>
                  <a:pt x="10316844" y="479376"/>
                  <a:pt x="10322274" y="479376"/>
                </a:cubicBezTo>
                <a:cubicBezTo>
                  <a:pt x="10322274" y="479376"/>
                  <a:pt x="10322274" y="479376"/>
                  <a:pt x="10343994" y="479376"/>
                </a:cubicBezTo>
                <a:cubicBezTo>
                  <a:pt x="10343994" y="479376"/>
                  <a:pt x="10349424" y="484823"/>
                  <a:pt x="10349424" y="490271"/>
                </a:cubicBezTo>
                <a:cubicBezTo>
                  <a:pt x="10349424" y="490271"/>
                  <a:pt x="10349424" y="490271"/>
                  <a:pt x="10349424" y="729958"/>
                </a:cubicBezTo>
                <a:cubicBezTo>
                  <a:pt x="10349424" y="729958"/>
                  <a:pt x="10349424" y="729958"/>
                  <a:pt x="10392863" y="729958"/>
                </a:cubicBezTo>
                <a:cubicBezTo>
                  <a:pt x="10398293" y="729958"/>
                  <a:pt x="10403723" y="735406"/>
                  <a:pt x="10403723" y="735406"/>
                </a:cubicBezTo>
                <a:cubicBezTo>
                  <a:pt x="10403723" y="735406"/>
                  <a:pt x="10403723" y="735406"/>
                  <a:pt x="10436302" y="768090"/>
                </a:cubicBezTo>
                <a:cubicBezTo>
                  <a:pt x="10436302" y="773538"/>
                  <a:pt x="10441732" y="778985"/>
                  <a:pt x="10441732" y="778985"/>
                </a:cubicBezTo>
                <a:cubicBezTo>
                  <a:pt x="10441732" y="778985"/>
                  <a:pt x="10441732" y="778985"/>
                  <a:pt x="10441732" y="1149412"/>
                </a:cubicBezTo>
                <a:cubicBezTo>
                  <a:pt x="10441732" y="1149412"/>
                  <a:pt x="10441732" y="1149412"/>
                  <a:pt x="10534041" y="1051358"/>
                </a:cubicBezTo>
                <a:cubicBezTo>
                  <a:pt x="10534041" y="1051358"/>
                  <a:pt x="10534041" y="1051358"/>
                  <a:pt x="10534041" y="860697"/>
                </a:cubicBezTo>
                <a:cubicBezTo>
                  <a:pt x="10534041" y="849802"/>
                  <a:pt x="10539471" y="838907"/>
                  <a:pt x="10550331" y="838907"/>
                </a:cubicBezTo>
                <a:cubicBezTo>
                  <a:pt x="10550331" y="838907"/>
                  <a:pt x="10550331" y="838907"/>
                  <a:pt x="10599200" y="838907"/>
                </a:cubicBezTo>
                <a:cubicBezTo>
                  <a:pt x="10610060" y="838907"/>
                  <a:pt x="10615490" y="849802"/>
                  <a:pt x="10615490" y="860697"/>
                </a:cubicBezTo>
                <a:cubicBezTo>
                  <a:pt x="10615490" y="860697"/>
                  <a:pt x="10615490" y="860697"/>
                  <a:pt x="10615490" y="1051358"/>
                </a:cubicBezTo>
                <a:cubicBezTo>
                  <a:pt x="10615490" y="1051358"/>
                  <a:pt x="10615490" y="1051358"/>
                  <a:pt x="10729518" y="1149412"/>
                </a:cubicBezTo>
                <a:cubicBezTo>
                  <a:pt x="10729518" y="1149412"/>
                  <a:pt x="10729518" y="1149412"/>
                  <a:pt x="10729518" y="675484"/>
                </a:cubicBezTo>
                <a:cubicBezTo>
                  <a:pt x="10729518" y="637352"/>
                  <a:pt x="10756667" y="610114"/>
                  <a:pt x="10789247" y="610114"/>
                </a:cubicBezTo>
                <a:cubicBezTo>
                  <a:pt x="10821826" y="610114"/>
                  <a:pt x="10848976" y="637352"/>
                  <a:pt x="10848976" y="675484"/>
                </a:cubicBezTo>
                <a:cubicBezTo>
                  <a:pt x="10848976" y="675484"/>
                  <a:pt x="10848976" y="675484"/>
                  <a:pt x="10848976" y="2186099"/>
                </a:cubicBezTo>
                <a:lnTo>
                  <a:pt x="10848976" y="2346325"/>
                </a:lnTo>
                <a:lnTo>
                  <a:pt x="1037115" y="2346325"/>
                </a:lnTo>
                <a:lnTo>
                  <a:pt x="1037115" y="2329166"/>
                </a:lnTo>
                <a:cubicBezTo>
                  <a:pt x="1037115" y="2216154"/>
                  <a:pt x="1037115" y="1854516"/>
                  <a:pt x="1037115" y="697274"/>
                </a:cubicBezTo>
                <a:cubicBezTo>
                  <a:pt x="1037115" y="697274"/>
                  <a:pt x="1037115" y="697274"/>
                  <a:pt x="1254311" y="697274"/>
                </a:cubicBezTo>
                <a:cubicBezTo>
                  <a:pt x="1254311" y="697274"/>
                  <a:pt x="1254311" y="697274"/>
                  <a:pt x="1254311" y="2119058"/>
                </a:cubicBezTo>
                <a:cubicBezTo>
                  <a:pt x="1254311" y="2119058"/>
                  <a:pt x="1254311" y="2119058"/>
                  <a:pt x="1362910" y="2119058"/>
                </a:cubicBezTo>
                <a:cubicBezTo>
                  <a:pt x="1362910" y="2119058"/>
                  <a:pt x="1362910" y="2119058"/>
                  <a:pt x="1362910" y="1639682"/>
                </a:cubicBezTo>
                <a:cubicBezTo>
                  <a:pt x="1362910" y="1639682"/>
                  <a:pt x="1362910" y="1639682"/>
                  <a:pt x="1531237" y="1639682"/>
                </a:cubicBezTo>
                <a:cubicBezTo>
                  <a:pt x="1531237" y="1639682"/>
                  <a:pt x="1531237" y="1639682"/>
                  <a:pt x="1531237" y="1481706"/>
                </a:cubicBezTo>
                <a:cubicBezTo>
                  <a:pt x="1531237" y="1481706"/>
                  <a:pt x="1531237" y="1481706"/>
                  <a:pt x="1824453" y="1481706"/>
                </a:cubicBezTo>
                <a:cubicBezTo>
                  <a:pt x="1824453" y="1481706"/>
                  <a:pt x="1824453" y="1481706"/>
                  <a:pt x="1824453" y="1650577"/>
                </a:cubicBezTo>
                <a:cubicBezTo>
                  <a:pt x="1824453" y="1650577"/>
                  <a:pt x="1824453" y="1650577"/>
                  <a:pt x="1911331" y="1650577"/>
                </a:cubicBezTo>
                <a:cubicBezTo>
                  <a:pt x="1911331" y="1650577"/>
                  <a:pt x="1911331" y="1650577"/>
                  <a:pt x="2003640" y="1508943"/>
                </a:cubicBezTo>
                <a:cubicBezTo>
                  <a:pt x="2003640" y="1508943"/>
                  <a:pt x="2003640" y="1508943"/>
                  <a:pt x="2003640" y="735406"/>
                </a:cubicBezTo>
                <a:cubicBezTo>
                  <a:pt x="2003640" y="735406"/>
                  <a:pt x="2003640" y="735406"/>
                  <a:pt x="2215407" y="566535"/>
                </a:cubicBezTo>
                <a:cubicBezTo>
                  <a:pt x="2215407" y="566535"/>
                  <a:pt x="2215407" y="566535"/>
                  <a:pt x="2215407" y="147081"/>
                </a:cubicBezTo>
                <a:cubicBezTo>
                  <a:pt x="2215407" y="147081"/>
                  <a:pt x="2215407" y="147081"/>
                  <a:pt x="2302286" y="147081"/>
                </a:cubicBezTo>
                <a:cubicBezTo>
                  <a:pt x="2302286" y="147081"/>
                  <a:pt x="2302286" y="147081"/>
                  <a:pt x="2302286" y="561087"/>
                </a:cubicBezTo>
                <a:cubicBezTo>
                  <a:pt x="2302286" y="561087"/>
                  <a:pt x="2302286" y="561087"/>
                  <a:pt x="2508622" y="729958"/>
                </a:cubicBezTo>
                <a:cubicBezTo>
                  <a:pt x="2508622" y="729958"/>
                  <a:pt x="2508622" y="729958"/>
                  <a:pt x="2508622" y="1438127"/>
                </a:cubicBezTo>
                <a:cubicBezTo>
                  <a:pt x="2508622" y="1438127"/>
                  <a:pt x="2508622" y="1438127"/>
                  <a:pt x="2552062" y="1438127"/>
                </a:cubicBezTo>
                <a:cubicBezTo>
                  <a:pt x="2552062" y="1438127"/>
                  <a:pt x="2552062" y="1438127"/>
                  <a:pt x="2552062" y="1111280"/>
                </a:cubicBezTo>
                <a:cubicBezTo>
                  <a:pt x="2552062" y="1111280"/>
                  <a:pt x="2552062" y="1111280"/>
                  <a:pt x="2600931" y="1111280"/>
                </a:cubicBezTo>
                <a:cubicBezTo>
                  <a:pt x="2600931" y="1111280"/>
                  <a:pt x="2600931" y="1111280"/>
                  <a:pt x="2600931" y="1410889"/>
                </a:cubicBezTo>
                <a:cubicBezTo>
                  <a:pt x="2600931" y="1410889"/>
                  <a:pt x="2600931" y="1410889"/>
                  <a:pt x="2731249" y="1492601"/>
                </a:cubicBezTo>
                <a:cubicBezTo>
                  <a:pt x="2731249" y="1492601"/>
                  <a:pt x="2731249" y="1492601"/>
                  <a:pt x="2731249" y="724511"/>
                </a:cubicBezTo>
                <a:cubicBezTo>
                  <a:pt x="2731249" y="724511"/>
                  <a:pt x="2731249" y="724511"/>
                  <a:pt x="2812698" y="724511"/>
                </a:cubicBezTo>
                <a:cubicBezTo>
                  <a:pt x="2812698" y="724511"/>
                  <a:pt x="2812698" y="724511"/>
                  <a:pt x="2812698" y="495718"/>
                </a:cubicBezTo>
                <a:cubicBezTo>
                  <a:pt x="2812698" y="495718"/>
                  <a:pt x="2812698" y="495718"/>
                  <a:pt x="2964736" y="375874"/>
                </a:cubicBezTo>
                <a:cubicBezTo>
                  <a:pt x="2964736" y="375874"/>
                  <a:pt x="2964736" y="375874"/>
                  <a:pt x="2964736" y="217898"/>
                </a:cubicBezTo>
                <a:cubicBezTo>
                  <a:pt x="2964736" y="217898"/>
                  <a:pt x="2964736" y="217898"/>
                  <a:pt x="3019035" y="217898"/>
                </a:cubicBezTo>
                <a:cubicBezTo>
                  <a:pt x="3019035" y="217898"/>
                  <a:pt x="3019035" y="217898"/>
                  <a:pt x="3019035" y="386769"/>
                </a:cubicBezTo>
                <a:cubicBezTo>
                  <a:pt x="3019035" y="386769"/>
                  <a:pt x="3019035" y="386769"/>
                  <a:pt x="3105913" y="501166"/>
                </a:cubicBezTo>
                <a:cubicBezTo>
                  <a:pt x="3105913" y="501166"/>
                  <a:pt x="3105913" y="501166"/>
                  <a:pt x="3105913" y="729958"/>
                </a:cubicBezTo>
                <a:cubicBezTo>
                  <a:pt x="3105913" y="729958"/>
                  <a:pt x="3105913" y="729958"/>
                  <a:pt x="3198222" y="729958"/>
                </a:cubicBezTo>
                <a:cubicBezTo>
                  <a:pt x="3198222" y="729958"/>
                  <a:pt x="3198222" y="729958"/>
                  <a:pt x="3198222" y="1481706"/>
                </a:cubicBezTo>
                <a:cubicBezTo>
                  <a:pt x="3198222" y="1481706"/>
                  <a:pt x="3198222" y="1481706"/>
                  <a:pt x="3437139" y="1481706"/>
                </a:cubicBezTo>
                <a:cubicBezTo>
                  <a:pt x="3437139" y="1481706"/>
                  <a:pt x="3437139" y="1481706"/>
                  <a:pt x="3437139" y="729958"/>
                </a:cubicBezTo>
                <a:cubicBezTo>
                  <a:pt x="3437139" y="729958"/>
                  <a:pt x="3437139" y="729958"/>
                  <a:pt x="3958411" y="729958"/>
                </a:cubicBezTo>
                <a:cubicBezTo>
                  <a:pt x="3958411" y="729958"/>
                  <a:pt x="3958411" y="729958"/>
                  <a:pt x="3958411" y="964199"/>
                </a:cubicBezTo>
                <a:cubicBezTo>
                  <a:pt x="3958411" y="964199"/>
                  <a:pt x="3958411" y="964199"/>
                  <a:pt x="4181037" y="964199"/>
                </a:cubicBezTo>
                <a:cubicBezTo>
                  <a:pt x="4181037" y="964199"/>
                  <a:pt x="4181037" y="964199"/>
                  <a:pt x="4181037" y="1209334"/>
                </a:cubicBezTo>
                <a:cubicBezTo>
                  <a:pt x="4181037" y="1209334"/>
                  <a:pt x="4181037" y="1209334"/>
                  <a:pt x="4387374" y="1209334"/>
                </a:cubicBezTo>
                <a:cubicBezTo>
                  <a:pt x="4387374" y="1209334"/>
                  <a:pt x="4387374" y="1209334"/>
                  <a:pt x="4387374" y="408559"/>
                </a:cubicBezTo>
                <a:cubicBezTo>
                  <a:pt x="4387374" y="408559"/>
                  <a:pt x="4387374" y="408559"/>
                  <a:pt x="5250731" y="408559"/>
                </a:cubicBezTo>
                <a:cubicBezTo>
                  <a:pt x="5250731" y="408559"/>
                  <a:pt x="5250731" y="408559"/>
                  <a:pt x="5250731" y="1182097"/>
                </a:cubicBezTo>
                <a:cubicBezTo>
                  <a:pt x="5250731" y="1182097"/>
                  <a:pt x="5250731" y="1182097"/>
                  <a:pt x="5538517" y="1182097"/>
                </a:cubicBezTo>
                <a:cubicBezTo>
                  <a:pt x="5538517" y="1182097"/>
                  <a:pt x="5538517" y="1182097"/>
                  <a:pt x="5538517" y="1628787"/>
                </a:cubicBezTo>
                <a:cubicBezTo>
                  <a:pt x="5538517" y="1628787"/>
                  <a:pt x="5538517" y="1628787"/>
                  <a:pt x="5625395" y="1628787"/>
                </a:cubicBezTo>
                <a:cubicBezTo>
                  <a:pt x="5625395" y="1628787"/>
                  <a:pt x="5625395" y="1628787"/>
                  <a:pt x="5625395" y="1187544"/>
                </a:cubicBezTo>
                <a:cubicBezTo>
                  <a:pt x="5625395" y="1187544"/>
                  <a:pt x="5625395" y="1187544"/>
                  <a:pt x="5706844" y="1187544"/>
                </a:cubicBezTo>
                <a:cubicBezTo>
                  <a:pt x="5706844" y="1187544"/>
                  <a:pt x="5706844" y="1187544"/>
                  <a:pt x="5706844" y="1029568"/>
                </a:cubicBezTo>
                <a:cubicBezTo>
                  <a:pt x="5706844" y="1029568"/>
                  <a:pt x="5706844" y="1029568"/>
                  <a:pt x="5755713" y="1029568"/>
                </a:cubicBezTo>
                <a:cubicBezTo>
                  <a:pt x="5755713" y="1029568"/>
                  <a:pt x="5755713" y="1029568"/>
                  <a:pt x="5755713" y="729958"/>
                </a:cubicBezTo>
                <a:cubicBezTo>
                  <a:pt x="5755713" y="729958"/>
                  <a:pt x="5755713" y="729958"/>
                  <a:pt x="5989200" y="479376"/>
                </a:cubicBezTo>
                <a:cubicBezTo>
                  <a:pt x="5989200" y="479376"/>
                  <a:pt x="5989200" y="479376"/>
                  <a:pt x="5989200" y="147081"/>
                </a:cubicBezTo>
                <a:cubicBezTo>
                  <a:pt x="5989200" y="147081"/>
                  <a:pt x="5989200" y="147081"/>
                  <a:pt x="6032639" y="147081"/>
                </a:cubicBezTo>
                <a:cubicBezTo>
                  <a:pt x="6032639" y="147081"/>
                  <a:pt x="6032639" y="147081"/>
                  <a:pt x="6032639" y="468481"/>
                </a:cubicBezTo>
                <a:cubicBezTo>
                  <a:pt x="6032639" y="468481"/>
                  <a:pt x="6032639" y="468481"/>
                  <a:pt x="6124948" y="468481"/>
                </a:cubicBezTo>
                <a:cubicBezTo>
                  <a:pt x="6124948" y="468481"/>
                  <a:pt x="6124948" y="468481"/>
                  <a:pt x="6325855" y="288715"/>
                </a:cubicBezTo>
                <a:cubicBezTo>
                  <a:pt x="6325855" y="288715"/>
                  <a:pt x="6325855" y="288715"/>
                  <a:pt x="6325855" y="0"/>
                </a:cubicBezTo>
                <a:close/>
              </a:path>
            </a:pathLst>
          </a:custGeom>
          <a:solidFill>
            <a:schemeClr val="lt1">
              <a:lumMod val="95000"/>
            </a:schemeClr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任意多边形 13"/>
          <p:cNvSpPr/>
          <p:nvPr>
            <p:custDataLst>
              <p:tags r:id="rId7"/>
            </p:custDataLst>
          </p:nvPr>
        </p:nvSpPr>
        <p:spPr bwMode="auto">
          <a:xfrm>
            <a:off x="9525" y="4411447"/>
            <a:ext cx="12172950" cy="2446553"/>
          </a:xfrm>
          <a:custGeom>
            <a:avLst/>
            <a:gdLst>
              <a:gd name="connsiteX0" fmla="*/ 10648069 w 10848976"/>
              <a:gd name="connsiteY0" fmla="*/ 1160238 h 2180456"/>
              <a:gd name="connsiteX1" fmla="*/ 10707798 w 10848976"/>
              <a:gd name="connsiteY1" fmla="*/ 1160238 h 2180456"/>
              <a:gd name="connsiteX2" fmla="*/ 10707798 w 10848976"/>
              <a:gd name="connsiteY2" fmla="*/ 1323652 h 2180456"/>
              <a:gd name="connsiteX3" fmla="*/ 10772957 w 10848976"/>
              <a:gd name="connsiteY3" fmla="*/ 1323652 h 2180456"/>
              <a:gd name="connsiteX4" fmla="*/ 10772957 w 10848976"/>
              <a:gd name="connsiteY4" fmla="*/ 1525196 h 2180456"/>
              <a:gd name="connsiteX5" fmla="*/ 10848976 w 10848976"/>
              <a:gd name="connsiteY5" fmla="*/ 1525196 h 2180456"/>
              <a:gd name="connsiteX6" fmla="*/ 10848976 w 10848976"/>
              <a:gd name="connsiteY6" fmla="*/ 2101996 h 2180456"/>
              <a:gd name="connsiteX7" fmla="*/ 10848976 w 10848976"/>
              <a:gd name="connsiteY7" fmla="*/ 2180456 h 2180456"/>
              <a:gd name="connsiteX8" fmla="*/ 9849871 w 10848976"/>
              <a:gd name="connsiteY8" fmla="*/ 2180456 h 2180456"/>
              <a:gd name="connsiteX9" fmla="*/ 9849871 w 10848976"/>
              <a:gd name="connsiteY9" fmla="*/ 2163191 h 2180456"/>
              <a:gd name="connsiteX10" fmla="*/ 9849871 w 10848976"/>
              <a:gd name="connsiteY10" fmla="*/ 1672269 h 2180456"/>
              <a:gd name="connsiteX11" fmla="*/ 10023628 w 10848976"/>
              <a:gd name="connsiteY11" fmla="*/ 1672269 h 2180456"/>
              <a:gd name="connsiteX12" fmla="*/ 10023628 w 10848976"/>
              <a:gd name="connsiteY12" fmla="*/ 1530643 h 2180456"/>
              <a:gd name="connsiteX13" fmla="*/ 10376573 w 10848976"/>
              <a:gd name="connsiteY13" fmla="*/ 1530643 h 2180456"/>
              <a:gd name="connsiteX14" fmla="*/ 10376573 w 10848976"/>
              <a:gd name="connsiteY14" fmla="*/ 1982755 h 2180456"/>
              <a:gd name="connsiteX15" fmla="*/ 10496031 w 10848976"/>
              <a:gd name="connsiteY15" fmla="*/ 1982755 h 2180456"/>
              <a:gd name="connsiteX16" fmla="*/ 10496031 w 10848976"/>
              <a:gd name="connsiteY16" fmla="*/ 1541537 h 2180456"/>
              <a:gd name="connsiteX17" fmla="*/ 10599200 w 10848976"/>
              <a:gd name="connsiteY17" fmla="*/ 1541537 h 2180456"/>
              <a:gd name="connsiteX18" fmla="*/ 10599200 w 10848976"/>
              <a:gd name="connsiteY18" fmla="*/ 1318205 h 2180456"/>
              <a:gd name="connsiteX19" fmla="*/ 10648069 w 10848976"/>
              <a:gd name="connsiteY19" fmla="*/ 1318205 h 2180456"/>
              <a:gd name="connsiteX20" fmla="*/ 10648069 w 10848976"/>
              <a:gd name="connsiteY20" fmla="*/ 1160238 h 2180456"/>
              <a:gd name="connsiteX21" fmla="*/ 4479683 w 10848976"/>
              <a:gd name="connsiteY21" fmla="*/ 0 h 2180456"/>
              <a:gd name="connsiteX22" fmla="*/ 4523122 w 10848976"/>
              <a:gd name="connsiteY22" fmla="*/ 0 h 2180456"/>
              <a:gd name="connsiteX23" fmla="*/ 4523122 w 10848976"/>
              <a:gd name="connsiteY23" fmla="*/ 266910 h 2180456"/>
              <a:gd name="connsiteX24" fmla="*/ 4724029 w 10848976"/>
              <a:gd name="connsiteY24" fmla="*/ 441218 h 2180456"/>
              <a:gd name="connsiteX25" fmla="*/ 4816337 w 10848976"/>
              <a:gd name="connsiteY25" fmla="*/ 441218 h 2180456"/>
              <a:gd name="connsiteX26" fmla="*/ 4816337 w 10848976"/>
              <a:gd name="connsiteY26" fmla="*/ 136178 h 2180456"/>
              <a:gd name="connsiteX27" fmla="*/ 4859777 w 10848976"/>
              <a:gd name="connsiteY27" fmla="*/ 136178 h 2180456"/>
              <a:gd name="connsiteX28" fmla="*/ 4859777 w 10848976"/>
              <a:gd name="connsiteY28" fmla="*/ 452112 h 2180456"/>
              <a:gd name="connsiteX29" fmla="*/ 5093263 w 10848976"/>
              <a:gd name="connsiteY29" fmla="*/ 686338 h 2180456"/>
              <a:gd name="connsiteX30" fmla="*/ 5093263 w 10848976"/>
              <a:gd name="connsiteY30" fmla="*/ 969589 h 2180456"/>
              <a:gd name="connsiteX31" fmla="*/ 5142133 w 10848976"/>
              <a:gd name="connsiteY31" fmla="*/ 969589 h 2180456"/>
              <a:gd name="connsiteX32" fmla="*/ 5142133 w 10848976"/>
              <a:gd name="connsiteY32" fmla="*/ 1116661 h 2180456"/>
              <a:gd name="connsiteX33" fmla="*/ 5229011 w 10848976"/>
              <a:gd name="connsiteY33" fmla="*/ 1116661 h 2180456"/>
              <a:gd name="connsiteX34" fmla="*/ 5229011 w 10848976"/>
              <a:gd name="connsiteY34" fmla="*/ 1530643 h 2180456"/>
              <a:gd name="connsiteX35" fmla="*/ 5310460 w 10848976"/>
              <a:gd name="connsiteY35" fmla="*/ 1530643 h 2180456"/>
              <a:gd name="connsiteX36" fmla="*/ 5310460 w 10848976"/>
              <a:gd name="connsiteY36" fmla="*/ 1111214 h 2180456"/>
              <a:gd name="connsiteX37" fmla="*/ 5598246 w 10848976"/>
              <a:gd name="connsiteY37" fmla="*/ 1111214 h 2180456"/>
              <a:gd name="connsiteX38" fmla="*/ 5598246 w 10848976"/>
              <a:gd name="connsiteY38" fmla="*/ 386746 h 2180456"/>
              <a:gd name="connsiteX39" fmla="*/ 6467032 w 10848976"/>
              <a:gd name="connsiteY39" fmla="*/ 386746 h 2180456"/>
              <a:gd name="connsiteX40" fmla="*/ 6467032 w 10848976"/>
              <a:gd name="connsiteY40" fmla="*/ 1133003 h 2180456"/>
              <a:gd name="connsiteX41" fmla="*/ 6667939 w 10848976"/>
              <a:gd name="connsiteY41" fmla="*/ 1133003 h 2180456"/>
              <a:gd name="connsiteX42" fmla="*/ 6667939 w 10848976"/>
              <a:gd name="connsiteY42" fmla="*/ 904223 h 2180456"/>
              <a:gd name="connsiteX43" fmla="*/ 6890566 w 10848976"/>
              <a:gd name="connsiteY43" fmla="*/ 904223 h 2180456"/>
              <a:gd name="connsiteX44" fmla="*/ 6890566 w 10848976"/>
              <a:gd name="connsiteY44" fmla="*/ 686338 h 2180456"/>
              <a:gd name="connsiteX45" fmla="*/ 7411838 w 10848976"/>
              <a:gd name="connsiteY45" fmla="*/ 686338 h 2180456"/>
              <a:gd name="connsiteX46" fmla="*/ 7411838 w 10848976"/>
              <a:gd name="connsiteY46" fmla="*/ 1389018 h 2180456"/>
              <a:gd name="connsiteX47" fmla="*/ 7650755 w 10848976"/>
              <a:gd name="connsiteY47" fmla="*/ 1389018 h 2180456"/>
              <a:gd name="connsiteX48" fmla="*/ 7650755 w 10848976"/>
              <a:gd name="connsiteY48" fmla="*/ 686338 h 2180456"/>
              <a:gd name="connsiteX49" fmla="*/ 7743063 w 10848976"/>
              <a:gd name="connsiteY49" fmla="*/ 686338 h 2180456"/>
              <a:gd name="connsiteX50" fmla="*/ 7743063 w 10848976"/>
              <a:gd name="connsiteY50" fmla="*/ 468453 h 2180456"/>
              <a:gd name="connsiteX51" fmla="*/ 7829941 w 10848976"/>
              <a:gd name="connsiteY51" fmla="*/ 364958 h 2180456"/>
              <a:gd name="connsiteX52" fmla="*/ 7829941 w 10848976"/>
              <a:gd name="connsiteY52" fmla="*/ 206991 h 2180456"/>
              <a:gd name="connsiteX53" fmla="*/ 7884241 w 10848976"/>
              <a:gd name="connsiteY53" fmla="*/ 206991 h 2180456"/>
              <a:gd name="connsiteX54" fmla="*/ 7884241 w 10848976"/>
              <a:gd name="connsiteY54" fmla="*/ 354064 h 2180456"/>
              <a:gd name="connsiteX55" fmla="*/ 8030849 w 10848976"/>
              <a:gd name="connsiteY55" fmla="*/ 463006 h 2180456"/>
              <a:gd name="connsiteX56" fmla="*/ 8030849 w 10848976"/>
              <a:gd name="connsiteY56" fmla="*/ 680891 h 2180456"/>
              <a:gd name="connsiteX57" fmla="*/ 8117727 w 10848976"/>
              <a:gd name="connsiteY57" fmla="*/ 680891 h 2180456"/>
              <a:gd name="connsiteX58" fmla="*/ 8117727 w 10848976"/>
              <a:gd name="connsiteY58" fmla="*/ 1405359 h 2180456"/>
              <a:gd name="connsiteX59" fmla="*/ 8248045 w 10848976"/>
              <a:gd name="connsiteY59" fmla="*/ 1329099 h 2180456"/>
              <a:gd name="connsiteX60" fmla="*/ 8248045 w 10848976"/>
              <a:gd name="connsiteY60" fmla="*/ 1040402 h 2180456"/>
              <a:gd name="connsiteX61" fmla="*/ 8296915 w 10848976"/>
              <a:gd name="connsiteY61" fmla="*/ 1040402 h 2180456"/>
              <a:gd name="connsiteX62" fmla="*/ 8296915 w 10848976"/>
              <a:gd name="connsiteY62" fmla="*/ 1350888 h 2180456"/>
              <a:gd name="connsiteX63" fmla="*/ 8340354 w 10848976"/>
              <a:gd name="connsiteY63" fmla="*/ 1350888 h 2180456"/>
              <a:gd name="connsiteX64" fmla="*/ 8340354 w 10848976"/>
              <a:gd name="connsiteY64" fmla="*/ 686338 h 2180456"/>
              <a:gd name="connsiteX65" fmla="*/ 8546691 w 10848976"/>
              <a:gd name="connsiteY65" fmla="*/ 528372 h 2180456"/>
              <a:gd name="connsiteX66" fmla="*/ 8546691 w 10848976"/>
              <a:gd name="connsiteY66" fmla="*/ 136178 h 2180456"/>
              <a:gd name="connsiteX67" fmla="*/ 8633569 w 10848976"/>
              <a:gd name="connsiteY67" fmla="*/ 136178 h 2180456"/>
              <a:gd name="connsiteX68" fmla="*/ 8633569 w 10848976"/>
              <a:gd name="connsiteY68" fmla="*/ 528372 h 2180456"/>
              <a:gd name="connsiteX69" fmla="*/ 8845336 w 10848976"/>
              <a:gd name="connsiteY69" fmla="*/ 691785 h 2180456"/>
              <a:gd name="connsiteX70" fmla="*/ 8845336 w 10848976"/>
              <a:gd name="connsiteY70" fmla="*/ 1416253 h 2180456"/>
              <a:gd name="connsiteX71" fmla="*/ 8937645 w 10848976"/>
              <a:gd name="connsiteY71" fmla="*/ 1552432 h 2180456"/>
              <a:gd name="connsiteX72" fmla="*/ 9024524 w 10848976"/>
              <a:gd name="connsiteY72" fmla="*/ 1552432 h 2180456"/>
              <a:gd name="connsiteX73" fmla="*/ 9024524 w 10848976"/>
              <a:gd name="connsiteY73" fmla="*/ 1389018 h 2180456"/>
              <a:gd name="connsiteX74" fmla="*/ 9317739 w 10848976"/>
              <a:gd name="connsiteY74" fmla="*/ 1389018 h 2180456"/>
              <a:gd name="connsiteX75" fmla="*/ 9317739 w 10848976"/>
              <a:gd name="connsiteY75" fmla="*/ 1536090 h 2180456"/>
              <a:gd name="connsiteX76" fmla="*/ 9486067 w 10848976"/>
              <a:gd name="connsiteY76" fmla="*/ 1536090 h 2180456"/>
              <a:gd name="connsiteX77" fmla="*/ 9486067 w 10848976"/>
              <a:gd name="connsiteY77" fmla="*/ 1993649 h 2180456"/>
              <a:gd name="connsiteX78" fmla="*/ 9594665 w 10848976"/>
              <a:gd name="connsiteY78" fmla="*/ 1993649 h 2180456"/>
              <a:gd name="connsiteX79" fmla="*/ 9594665 w 10848976"/>
              <a:gd name="connsiteY79" fmla="*/ 653656 h 2180456"/>
              <a:gd name="connsiteX80" fmla="*/ 9811862 w 10848976"/>
              <a:gd name="connsiteY80" fmla="*/ 653656 h 2180456"/>
              <a:gd name="connsiteX81" fmla="*/ 9811862 w 10848976"/>
              <a:gd name="connsiteY81" fmla="*/ 2089809 h 2180456"/>
              <a:gd name="connsiteX82" fmla="*/ 9811862 w 10848976"/>
              <a:gd name="connsiteY82" fmla="*/ 2180456 h 2180456"/>
              <a:gd name="connsiteX83" fmla="*/ 0 w 10848976"/>
              <a:gd name="connsiteY83" fmla="*/ 2180456 h 2180456"/>
              <a:gd name="connsiteX84" fmla="*/ 0 w 10848976"/>
              <a:gd name="connsiteY84" fmla="*/ 2154177 h 2180456"/>
              <a:gd name="connsiteX85" fmla="*/ 0 w 10848976"/>
              <a:gd name="connsiteY85" fmla="*/ 631867 h 2180456"/>
              <a:gd name="connsiteX86" fmla="*/ 59730 w 10848976"/>
              <a:gd name="connsiteY86" fmla="*/ 571949 h 2180456"/>
              <a:gd name="connsiteX87" fmla="*/ 124888 w 10848976"/>
              <a:gd name="connsiteY87" fmla="*/ 631867 h 2180456"/>
              <a:gd name="connsiteX88" fmla="*/ 124888 w 10848976"/>
              <a:gd name="connsiteY88" fmla="*/ 1078532 h 2180456"/>
              <a:gd name="connsiteX89" fmla="*/ 233487 w 10848976"/>
              <a:gd name="connsiteY89" fmla="*/ 985930 h 2180456"/>
              <a:gd name="connsiteX90" fmla="*/ 233487 w 10848976"/>
              <a:gd name="connsiteY90" fmla="*/ 806175 h 2180456"/>
              <a:gd name="connsiteX91" fmla="*/ 255207 w 10848976"/>
              <a:gd name="connsiteY91" fmla="*/ 789834 h 2180456"/>
              <a:gd name="connsiteX92" fmla="*/ 304076 w 10848976"/>
              <a:gd name="connsiteY92" fmla="*/ 789834 h 2180456"/>
              <a:gd name="connsiteX93" fmla="*/ 320365 w 10848976"/>
              <a:gd name="connsiteY93" fmla="*/ 806175 h 2180456"/>
              <a:gd name="connsiteX94" fmla="*/ 320365 w 10848976"/>
              <a:gd name="connsiteY94" fmla="*/ 991378 h 2180456"/>
              <a:gd name="connsiteX95" fmla="*/ 412674 w 10848976"/>
              <a:gd name="connsiteY95" fmla="*/ 1078532 h 2180456"/>
              <a:gd name="connsiteX96" fmla="*/ 412674 w 10848976"/>
              <a:gd name="connsiteY96" fmla="*/ 735363 h 2180456"/>
              <a:gd name="connsiteX97" fmla="*/ 418104 w 10848976"/>
              <a:gd name="connsiteY97" fmla="*/ 724468 h 2180456"/>
              <a:gd name="connsiteX98" fmla="*/ 445254 w 10848976"/>
              <a:gd name="connsiteY98" fmla="*/ 691785 h 2180456"/>
              <a:gd name="connsiteX99" fmla="*/ 461543 w 10848976"/>
              <a:gd name="connsiteY99" fmla="*/ 686338 h 2180456"/>
              <a:gd name="connsiteX100" fmla="*/ 499553 w 10848976"/>
              <a:gd name="connsiteY100" fmla="*/ 686338 h 2180456"/>
              <a:gd name="connsiteX101" fmla="*/ 499553 w 10848976"/>
              <a:gd name="connsiteY101" fmla="*/ 457559 h 2180456"/>
              <a:gd name="connsiteX102" fmla="*/ 510413 w 10848976"/>
              <a:gd name="connsiteY102" fmla="*/ 452112 h 2180456"/>
              <a:gd name="connsiteX103" fmla="*/ 532132 w 10848976"/>
              <a:gd name="connsiteY103" fmla="*/ 452112 h 2180456"/>
              <a:gd name="connsiteX104" fmla="*/ 537562 w 10848976"/>
              <a:gd name="connsiteY104" fmla="*/ 457559 h 2180456"/>
              <a:gd name="connsiteX105" fmla="*/ 537562 w 10848976"/>
              <a:gd name="connsiteY105" fmla="*/ 686338 h 2180456"/>
              <a:gd name="connsiteX106" fmla="*/ 581002 w 10848976"/>
              <a:gd name="connsiteY106" fmla="*/ 686338 h 2180456"/>
              <a:gd name="connsiteX107" fmla="*/ 591861 w 10848976"/>
              <a:gd name="connsiteY107" fmla="*/ 691785 h 2180456"/>
              <a:gd name="connsiteX108" fmla="*/ 619011 w 10848976"/>
              <a:gd name="connsiteY108" fmla="*/ 724468 h 2180456"/>
              <a:gd name="connsiteX109" fmla="*/ 624441 w 10848976"/>
              <a:gd name="connsiteY109" fmla="*/ 735363 h 2180456"/>
              <a:gd name="connsiteX110" fmla="*/ 624441 w 10848976"/>
              <a:gd name="connsiteY110" fmla="*/ 920565 h 2180456"/>
              <a:gd name="connsiteX111" fmla="*/ 705890 w 10848976"/>
              <a:gd name="connsiteY111" fmla="*/ 768045 h 2180456"/>
              <a:gd name="connsiteX112" fmla="*/ 727609 w 10848976"/>
              <a:gd name="connsiteY112" fmla="*/ 757151 h 2180456"/>
              <a:gd name="connsiteX113" fmla="*/ 765619 w 10848976"/>
              <a:gd name="connsiteY113" fmla="*/ 757151 h 2180456"/>
              <a:gd name="connsiteX114" fmla="*/ 765619 w 10848976"/>
              <a:gd name="connsiteY114" fmla="*/ 571949 h 2180456"/>
              <a:gd name="connsiteX115" fmla="*/ 841638 w 10848976"/>
              <a:gd name="connsiteY115" fmla="*/ 571949 h 2180456"/>
              <a:gd name="connsiteX116" fmla="*/ 841638 w 10848976"/>
              <a:gd name="connsiteY116" fmla="*/ 719021 h 2180456"/>
              <a:gd name="connsiteX117" fmla="*/ 955666 w 10848976"/>
              <a:gd name="connsiteY117" fmla="*/ 719021 h 2180456"/>
              <a:gd name="connsiteX118" fmla="*/ 955666 w 10848976"/>
              <a:gd name="connsiteY118" fmla="*/ 348616 h 2180456"/>
              <a:gd name="connsiteX119" fmla="*/ 999105 w 10848976"/>
              <a:gd name="connsiteY119" fmla="*/ 348616 h 2180456"/>
              <a:gd name="connsiteX120" fmla="*/ 999105 w 10848976"/>
              <a:gd name="connsiteY120" fmla="*/ 719021 h 2180456"/>
              <a:gd name="connsiteX121" fmla="*/ 1205442 w 10848976"/>
              <a:gd name="connsiteY121" fmla="*/ 719021 h 2180456"/>
              <a:gd name="connsiteX122" fmla="*/ 1303181 w 10848976"/>
              <a:gd name="connsiteY122" fmla="*/ 833411 h 2180456"/>
              <a:gd name="connsiteX123" fmla="*/ 1303181 w 10848976"/>
              <a:gd name="connsiteY123" fmla="*/ 1187474 h 2180456"/>
              <a:gd name="connsiteX124" fmla="*/ 1368340 w 10848976"/>
              <a:gd name="connsiteY124" fmla="*/ 1187474 h 2180456"/>
              <a:gd name="connsiteX125" fmla="*/ 1368340 w 10848976"/>
              <a:gd name="connsiteY125" fmla="*/ 1018613 h 2180456"/>
              <a:gd name="connsiteX126" fmla="*/ 1460648 w 10848976"/>
              <a:gd name="connsiteY126" fmla="*/ 1018613 h 2180456"/>
              <a:gd name="connsiteX127" fmla="*/ 1460648 w 10848976"/>
              <a:gd name="connsiteY127" fmla="*/ 1225604 h 2180456"/>
              <a:gd name="connsiteX128" fmla="*/ 1498658 w 10848976"/>
              <a:gd name="connsiteY128" fmla="*/ 1225604 h 2180456"/>
              <a:gd name="connsiteX129" fmla="*/ 1542097 w 10848976"/>
              <a:gd name="connsiteY129" fmla="*/ 1149344 h 2180456"/>
              <a:gd name="connsiteX130" fmla="*/ 1580106 w 10848976"/>
              <a:gd name="connsiteY130" fmla="*/ 1149344 h 2180456"/>
              <a:gd name="connsiteX131" fmla="*/ 1580106 w 10848976"/>
              <a:gd name="connsiteY131" fmla="*/ 964142 h 2180456"/>
              <a:gd name="connsiteX132" fmla="*/ 1623546 w 10848976"/>
              <a:gd name="connsiteY132" fmla="*/ 964142 h 2180456"/>
              <a:gd name="connsiteX133" fmla="*/ 1623546 w 10848976"/>
              <a:gd name="connsiteY133" fmla="*/ 1149344 h 2180456"/>
              <a:gd name="connsiteX134" fmla="*/ 1661556 w 10848976"/>
              <a:gd name="connsiteY134" fmla="*/ 1149344 h 2180456"/>
              <a:gd name="connsiteX135" fmla="*/ 1748434 w 10848976"/>
              <a:gd name="connsiteY135" fmla="*/ 1225604 h 2180456"/>
              <a:gd name="connsiteX136" fmla="*/ 1748434 w 10848976"/>
              <a:gd name="connsiteY136" fmla="*/ 1492513 h 2180456"/>
              <a:gd name="connsiteX137" fmla="*/ 1748434 w 10848976"/>
              <a:gd name="connsiteY137" fmla="*/ 2118933 h 2180456"/>
              <a:gd name="connsiteX138" fmla="*/ 1900472 w 10848976"/>
              <a:gd name="connsiteY138" fmla="*/ 2118933 h 2180456"/>
              <a:gd name="connsiteX139" fmla="*/ 1900472 w 10848976"/>
              <a:gd name="connsiteY139" fmla="*/ 1274628 h 2180456"/>
              <a:gd name="connsiteX140" fmla="*/ 1998210 w 10848976"/>
              <a:gd name="connsiteY140" fmla="*/ 1274628 h 2180456"/>
              <a:gd name="connsiteX141" fmla="*/ 1998210 w 10848976"/>
              <a:gd name="connsiteY141" fmla="*/ 1143897 h 2180456"/>
              <a:gd name="connsiteX142" fmla="*/ 1960201 w 10848976"/>
              <a:gd name="connsiteY142" fmla="*/ 1143897 h 2180456"/>
              <a:gd name="connsiteX143" fmla="*/ 1960201 w 10848976"/>
              <a:gd name="connsiteY143" fmla="*/ 1100320 h 2180456"/>
              <a:gd name="connsiteX144" fmla="*/ 1998210 w 10848976"/>
              <a:gd name="connsiteY144" fmla="*/ 1100320 h 2180456"/>
              <a:gd name="connsiteX145" fmla="*/ 1998210 w 10848976"/>
              <a:gd name="connsiteY145" fmla="*/ 1062190 h 2180456"/>
              <a:gd name="connsiteX146" fmla="*/ 2041649 w 10848976"/>
              <a:gd name="connsiteY146" fmla="*/ 1062190 h 2180456"/>
              <a:gd name="connsiteX147" fmla="*/ 2041649 w 10848976"/>
              <a:gd name="connsiteY147" fmla="*/ 975036 h 2180456"/>
              <a:gd name="connsiteX148" fmla="*/ 2085089 w 10848976"/>
              <a:gd name="connsiteY148" fmla="*/ 975036 h 2180456"/>
              <a:gd name="connsiteX149" fmla="*/ 2085089 w 10848976"/>
              <a:gd name="connsiteY149" fmla="*/ 1062190 h 2180456"/>
              <a:gd name="connsiteX150" fmla="*/ 2123099 w 10848976"/>
              <a:gd name="connsiteY150" fmla="*/ 1062190 h 2180456"/>
              <a:gd name="connsiteX151" fmla="*/ 2123099 w 10848976"/>
              <a:gd name="connsiteY151" fmla="*/ 1100320 h 2180456"/>
              <a:gd name="connsiteX152" fmla="*/ 2166538 w 10848976"/>
              <a:gd name="connsiteY152" fmla="*/ 1100320 h 2180456"/>
              <a:gd name="connsiteX153" fmla="*/ 2166538 w 10848976"/>
              <a:gd name="connsiteY153" fmla="*/ 1149344 h 2180456"/>
              <a:gd name="connsiteX154" fmla="*/ 2128528 w 10848976"/>
              <a:gd name="connsiteY154" fmla="*/ 1149344 h 2180456"/>
              <a:gd name="connsiteX155" fmla="*/ 2128528 w 10848976"/>
              <a:gd name="connsiteY155" fmla="*/ 1269181 h 2180456"/>
              <a:gd name="connsiteX156" fmla="*/ 2204547 w 10848976"/>
              <a:gd name="connsiteY156" fmla="*/ 1269181 h 2180456"/>
              <a:gd name="connsiteX157" fmla="*/ 2204547 w 10848976"/>
              <a:gd name="connsiteY157" fmla="*/ 1748528 h 2180456"/>
              <a:gd name="connsiteX158" fmla="*/ 2253416 w 10848976"/>
              <a:gd name="connsiteY158" fmla="*/ 1748528 h 2180456"/>
              <a:gd name="connsiteX159" fmla="*/ 2253416 w 10848976"/>
              <a:gd name="connsiteY159" fmla="*/ 1361782 h 2180456"/>
              <a:gd name="connsiteX160" fmla="*/ 2334865 w 10848976"/>
              <a:gd name="connsiteY160" fmla="*/ 1301864 h 2180456"/>
              <a:gd name="connsiteX161" fmla="*/ 2334865 w 10848976"/>
              <a:gd name="connsiteY161" fmla="*/ 1154791 h 2180456"/>
              <a:gd name="connsiteX162" fmla="*/ 2378304 w 10848976"/>
              <a:gd name="connsiteY162" fmla="*/ 1154791 h 2180456"/>
              <a:gd name="connsiteX163" fmla="*/ 2378304 w 10848976"/>
              <a:gd name="connsiteY163" fmla="*/ 1274628 h 2180456"/>
              <a:gd name="connsiteX164" fmla="*/ 2590071 w 10848976"/>
              <a:gd name="connsiteY164" fmla="*/ 1274628 h 2180456"/>
              <a:gd name="connsiteX165" fmla="*/ 2590071 w 10848976"/>
              <a:gd name="connsiteY165" fmla="*/ 691785 h 2180456"/>
              <a:gd name="connsiteX166" fmla="*/ 2834418 w 10848976"/>
              <a:gd name="connsiteY166" fmla="*/ 691785 h 2180456"/>
              <a:gd name="connsiteX167" fmla="*/ 2834418 w 10848976"/>
              <a:gd name="connsiteY167" fmla="*/ 479348 h 2180456"/>
              <a:gd name="connsiteX168" fmla="*/ 3339400 w 10848976"/>
              <a:gd name="connsiteY168" fmla="*/ 479348 h 2180456"/>
              <a:gd name="connsiteX169" fmla="*/ 3339400 w 10848976"/>
              <a:gd name="connsiteY169" fmla="*/ 680891 h 2180456"/>
              <a:gd name="connsiteX170" fmla="*/ 3507728 w 10848976"/>
              <a:gd name="connsiteY170" fmla="*/ 680891 h 2180456"/>
              <a:gd name="connsiteX171" fmla="*/ 3507728 w 10848976"/>
              <a:gd name="connsiteY171" fmla="*/ 408535 h 2180456"/>
              <a:gd name="connsiteX172" fmla="*/ 3676055 w 10848976"/>
              <a:gd name="connsiteY172" fmla="*/ 408535 h 2180456"/>
              <a:gd name="connsiteX173" fmla="*/ 3676055 w 10848976"/>
              <a:gd name="connsiteY173" fmla="*/ 266910 h 2180456"/>
              <a:gd name="connsiteX174" fmla="*/ 3594606 w 10848976"/>
              <a:gd name="connsiteY174" fmla="*/ 266910 h 2180456"/>
              <a:gd name="connsiteX175" fmla="*/ 3594606 w 10848976"/>
              <a:gd name="connsiteY175" fmla="*/ 228780 h 2180456"/>
              <a:gd name="connsiteX176" fmla="*/ 3676055 w 10848976"/>
              <a:gd name="connsiteY176" fmla="*/ 228780 h 2180456"/>
              <a:gd name="connsiteX177" fmla="*/ 3676055 w 10848976"/>
              <a:gd name="connsiteY177" fmla="*/ 103496 h 2180456"/>
              <a:gd name="connsiteX178" fmla="*/ 3762934 w 10848976"/>
              <a:gd name="connsiteY178" fmla="*/ 103496 h 2180456"/>
              <a:gd name="connsiteX179" fmla="*/ 3762934 w 10848976"/>
              <a:gd name="connsiteY179" fmla="*/ 16342 h 2180456"/>
              <a:gd name="connsiteX180" fmla="*/ 3800943 w 10848976"/>
              <a:gd name="connsiteY180" fmla="*/ 16342 h 2180456"/>
              <a:gd name="connsiteX181" fmla="*/ 3800943 w 10848976"/>
              <a:gd name="connsiteY181" fmla="*/ 103496 h 2180456"/>
              <a:gd name="connsiteX182" fmla="*/ 3887822 w 10848976"/>
              <a:gd name="connsiteY182" fmla="*/ 103496 h 2180456"/>
              <a:gd name="connsiteX183" fmla="*/ 3887822 w 10848976"/>
              <a:gd name="connsiteY183" fmla="*/ 228780 h 2180456"/>
              <a:gd name="connsiteX184" fmla="*/ 3969271 w 10848976"/>
              <a:gd name="connsiteY184" fmla="*/ 228780 h 2180456"/>
              <a:gd name="connsiteX185" fmla="*/ 3969271 w 10848976"/>
              <a:gd name="connsiteY185" fmla="*/ 272357 h 2180456"/>
              <a:gd name="connsiteX186" fmla="*/ 3887822 w 10848976"/>
              <a:gd name="connsiteY186" fmla="*/ 272357 h 2180456"/>
              <a:gd name="connsiteX187" fmla="*/ 3887822 w 10848976"/>
              <a:gd name="connsiteY187" fmla="*/ 403088 h 2180456"/>
              <a:gd name="connsiteX188" fmla="*/ 4001850 w 10848976"/>
              <a:gd name="connsiteY188" fmla="*/ 403088 h 2180456"/>
              <a:gd name="connsiteX189" fmla="*/ 4001850 w 10848976"/>
              <a:gd name="connsiteY189" fmla="*/ 348616 h 2180456"/>
              <a:gd name="connsiteX190" fmla="*/ 4056150 w 10848976"/>
              <a:gd name="connsiteY190" fmla="*/ 348616 h 2180456"/>
              <a:gd name="connsiteX191" fmla="*/ 4056150 w 10848976"/>
              <a:gd name="connsiteY191" fmla="*/ 228780 h 2180456"/>
              <a:gd name="connsiteX192" fmla="*/ 4181037 w 10848976"/>
              <a:gd name="connsiteY192" fmla="*/ 228780 h 2180456"/>
              <a:gd name="connsiteX193" fmla="*/ 4181037 w 10848976"/>
              <a:gd name="connsiteY193" fmla="*/ 392193 h 2180456"/>
              <a:gd name="connsiteX194" fmla="*/ 4224477 w 10848976"/>
              <a:gd name="connsiteY194" fmla="*/ 392193 h 2180456"/>
              <a:gd name="connsiteX195" fmla="*/ 4224477 w 10848976"/>
              <a:gd name="connsiteY195" fmla="*/ 686338 h 2180456"/>
              <a:gd name="connsiteX196" fmla="*/ 4305925 w 10848976"/>
              <a:gd name="connsiteY196" fmla="*/ 686338 h 2180456"/>
              <a:gd name="connsiteX197" fmla="*/ 4305925 w 10848976"/>
              <a:gd name="connsiteY197" fmla="*/ 457559 h 2180456"/>
              <a:gd name="connsiteX198" fmla="*/ 4479683 w 10848976"/>
              <a:gd name="connsiteY198" fmla="*/ 256015 h 2180456"/>
              <a:gd name="connsiteX199" fmla="*/ 4479683 w 10848976"/>
              <a:gd name="connsiteY199" fmla="*/ 0 h 2180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10848976" h="2180456">
                <a:moveTo>
                  <a:pt x="10648069" y="1160238"/>
                </a:moveTo>
                <a:cubicBezTo>
                  <a:pt x="10648069" y="1160238"/>
                  <a:pt x="10648069" y="1160238"/>
                  <a:pt x="10707798" y="1160238"/>
                </a:cubicBezTo>
                <a:cubicBezTo>
                  <a:pt x="10707798" y="1160238"/>
                  <a:pt x="10707798" y="1160238"/>
                  <a:pt x="10707798" y="1323652"/>
                </a:cubicBezTo>
                <a:cubicBezTo>
                  <a:pt x="10707798" y="1323652"/>
                  <a:pt x="10707798" y="1323652"/>
                  <a:pt x="10772957" y="1323652"/>
                </a:cubicBezTo>
                <a:cubicBezTo>
                  <a:pt x="10772957" y="1323652"/>
                  <a:pt x="10772957" y="1323652"/>
                  <a:pt x="10772957" y="1525196"/>
                </a:cubicBezTo>
                <a:lnTo>
                  <a:pt x="10848976" y="1525196"/>
                </a:lnTo>
                <a:cubicBezTo>
                  <a:pt x="10848976" y="1525196"/>
                  <a:pt x="10848976" y="1525196"/>
                  <a:pt x="10848976" y="2101996"/>
                </a:cubicBezTo>
                <a:lnTo>
                  <a:pt x="10848976" y="2180456"/>
                </a:lnTo>
                <a:lnTo>
                  <a:pt x="9849871" y="2180456"/>
                </a:lnTo>
                <a:lnTo>
                  <a:pt x="9849871" y="2163191"/>
                </a:lnTo>
                <a:cubicBezTo>
                  <a:pt x="9849871" y="2093059"/>
                  <a:pt x="9849871" y="1952796"/>
                  <a:pt x="9849871" y="1672269"/>
                </a:cubicBezTo>
                <a:cubicBezTo>
                  <a:pt x="9849871" y="1672269"/>
                  <a:pt x="9849871" y="1672269"/>
                  <a:pt x="10023628" y="1672269"/>
                </a:cubicBezTo>
                <a:cubicBezTo>
                  <a:pt x="10023628" y="1672269"/>
                  <a:pt x="10023628" y="1672269"/>
                  <a:pt x="10023628" y="1530643"/>
                </a:cubicBezTo>
                <a:cubicBezTo>
                  <a:pt x="10023628" y="1530643"/>
                  <a:pt x="10023628" y="1530643"/>
                  <a:pt x="10376573" y="1530643"/>
                </a:cubicBezTo>
                <a:cubicBezTo>
                  <a:pt x="10376573" y="1530643"/>
                  <a:pt x="10376573" y="1530643"/>
                  <a:pt x="10376573" y="1982755"/>
                </a:cubicBezTo>
                <a:cubicBezTo>
                  <a:pt x="10376573" y="1982755"/>
                  <a:pt x="10376573" y="1982755"/>
                  <a:pt x="10496031" y="1982755"/>
                </a:cubicBezTo>
                <a:cubicBezTo>
                  <a:pt x="10496031" y="1982755"/>
                  <a:pt x="10496031" y="1982755"/>
                  <a:pt x="10496031" y="1541537"/>
                </a:cubicBezTo>
                <a:cubicBezTo>
                  <a:pt x="10496031" y="1541537"/>
                  <a:pt x="10496031" y="1541537"/>
                  <a:pt x="10599200" y="1541537"/>
                </a:cubicBezTo>
                <a:cubicBezTo>
                  <a:pt x="10599200" y="1541537"/>
                  <a:pt x="10599200" y="1541537"/>
                  <a:pt x="10599200" y="1318205"/>
                </a:cubicBezTo>
                <a:cubicBezTo>
                  <a:pt x="10599200" y="1318205"/>
                  <a:pt x="10599200" y="1318205"/>
                  <a:pt x="10648069" y="1318205"/>
                </a:cubicBezTo>
                <a:cubicBezTo>
                  <a:pt x="10648069" y="1318205"/>
                  <a:pt x="10648069" y="1318205"/>
                  <a:pt x="10648069" y="1160238"/>
                </a:cubicBezTo>
                <a:close/>
                <a:moveTo>
                  <a:pt x="4479683" y="0"/>
                </a:moveTo>
                <a:cubicBezTo>
                  <a:pt x="4479683" y="0"/>
                  <a:pt x="4479683" y="0"/>
                  <a:pt x="4523122" y="0"/>
                </a:cubicBezTo>
                <a:cubicBezTo>
                  <a:pt x="4523122" y="0"/>
                  <a:pt x="4523122" y="0"/>
                  <a:pt x="4523122" y="266910"/>
                </a:cubicBezTo>
                <a:cubicBezTo>
                  <a:pt x="4523122" y="266910"/>
                  <a:pt x="4523122" y="266910"/>
                  <a:pt x="4724029" y="441218"/>
                </a:cubicBezTo>
                <a:cubicBezTo>
                  <a:pt x="4724029" y="441218"/>
                  <a:pt x="4724029" y="441218"/>
                  <a:pt x="4816337" y="441218"/>
                </a:cubicBezTo>
                <a:cubicBezTo>
                  <a:pt x="4816337" y="441218"/>
                  <a:pt x="4816337" y="441218"/>
                  <a:pt x="4816337" y="136178"/>
                </a:cubicBezTo>
                <a:cubicBezTo>
                  <a:pt x="4816337" y="136178"/>
                  <a:pt x="4816337" y="136178"/>
                  <a:pt x="4859777" y="136178"/>
                </a:cubicBezTo>
                <a:cubicBezTo>
                  <a:pt x="4859777" y="136178"/>
                  <a:pt x="4859777" y="136178"/>
                  <a:pt x="4859777" y="452112"/>
                </a:cubicBezTo>
                <a:cubicBezTo>
                  <a:pt x="4859777" y="452112"/>
                  <a:pt x="4859777" y="452112"/>
                  <a:pt x="5093263" y="686338"/>
                </a:cubicBezTo>
                <a:cubicBezTo>
                  <a:pt x="5093263" y="686338"/>
                  <a:pt x="5093263" y="686338"/>
                  <a:pt x="5093263" y="969589"/>
                </a:cubicBezTo>
                <a:cubicBezTo>
                  <a:pt x="5093263" y="969589"/>
                  <a:pt x="5093263" y="969589"/>
                  <a:pt x="5142133" y="969589"/>
                </a:cubicBezTo>
                <a:cubicBezTo>
                  <a:pt x="5142133" y="969589"/>
                  <a:pt x="5142133" y="969589"/>
                  <a:pt x="5142133" y="1116661"/>
                </a:cubicBezTo>
                <a:cubicBezTo>
                  <a:pt x="5142133" y="1116661"/>
                  <a:pt x="5142133" y="1116661"/>
                  <a:pt x="5229011" y="1116661"/>
                </a:cubicBezTo>
                <a:cubicBezTo>
                  <a:pt x="5229011" y="1116661"/>
                  <a:pt x="5229011" y="1116661"/>
                  <a:pt x="5229011" y="1530643"/>
                </a:cubicBezTo>
                <a:cubicBezTo>
                  <a:pt x="5229011" y="1530643"/>
                  <a:pt x="5229011" y="1530643"/>
                  <a:pt x="5310460" y="1530643"/>
                </a:cubicBezTo>
                <a:cubicBezTo>
                  <a:pt x="5310460" y="1530643"/>
                  <a:pt x="5310460" y="1530643"/>
                  <a:pt x="5310460" y="1111214"/>
                </a:cubicBezTo>
                <a:cubicBezTo>
                  <a:pt x="5310460" y="1111214"/>
                  <a:pt x="5310460" y="1111214"/>
                  <a:pt x="5598246" y="1111214"/>
                </a:cubicBezTo>
                <a:cubicBezTo>
                  <a:pt x="5598246" y="1111214"/>
                  <a:pt x="5598246" y="1111214"/>
                  <a:pt x="5598246" y="386746"/>
                </a:cubicBezTo>
                <a:cubicBezTo>
                  <a:pt x="5598246" y="386746"/>
                  <a:pt x="5598246" y="386746"/>
                  <a:pt x="6467032" y="386746"/>
                </a:cubicBezTo>
                <a:cubicBezTo>
                  <a:pt x="6467032" y="386746"/>
                  <a:pt x="6467032" y="386746"/>
                  <a:pt x="6467032" y="1133003"/>
                </a:cubicBezTo>
                <a:cubicBezTo>
                  <a:pt x="6467032" y="1133003"/>
                  <a:pt x="6467032" y="1133003"/>
                  <a:pt x="6667939" y="1133003"/>
                </a:cubicBezTo>
                <a:cubicBezTo>
                  <a:pt x="6667939" y="1133003"/>
                  <a:pt x="6667939" y="1133003"/>
                  <a:pt x="6667939" y="904223"/>
                </a:cubicBezTo>
                <a:cubicBezTo>
                  <a:pt x="6667939" y="904223"/>
                  <a:pt x="6667939" y="904223"/>
                  <a:pt x="6890566" y="904223"/>
                </a:cubicBezTo>
                <a:cubicBezTo>
                  <a:pt x="6890566" y="904223"/>
                  <a:pt x="6890566" y="904223"/>
                  <a:pt x="6890566" y="686338"/>
                </a:cubicBezTo>
                <a:cubicBezTo>
                  <a:pt x="6890566" y="686338"/>
                  <a:pt x="6890566" y="686338"/>
                  <a:pt x="7411838" y="686338"/>
                </a:cubicBezTo>
                <a:cubicBezTo>
                  <a:pt x="7411838" y="686338"/>
                  <a:pt x="7411838" y="686338"/>
                  <a:pt x="7411838" y="1389018"/>
                </a:cubicBezTo>
                <a:cubicBezTo>
                  <a:pt x="7411838" y="1389018"/>
                  <a:pt x="7411838" y="1389018"/>
                  <a:pt x="7650755" y="1389018"/>
                </a:cubicBezTo>
                <a:cubicBezTo>
                  <a:pt x="7650755" y="1389018"/>
                  <a:pt x="7650755" y="1389018"/>
                  <a:pt x="7650755" y="686338"/>
                </a:cubicBezTo>
                <a:cubicBezTo>
                  <a:pt x="7650755" y="686338"/>
                  <a:pt x="7650755" y="686338"/>
                  <a:pt x="7743063" y="686338"/>
                </a:cubicBezTo>
                <a:cubicBezTo>
                  <a:pt x="7743063" y="686338"/>
                  <a:pt x="7743063" y="686338"/>
                  <a:pt x="7743063" y="468453"/>
                </a:cubicBezTo>
                <a:cubicBezTo>
                  <a:pt x="7743063" y="468453"/>
                  <a:pt x="7743063" y="468453"/>
                  <a:pt x="7829941" y="364958"/>
                </a:cubicBezTo>
                <a:cubicBezTo>
                  <a:pt x="7829941" y="364958"/>
                  <a:pt x="7829941" y="364958"/>
                  <a:pt x="7829941" y="206991"/>
                </a:cubicBezTo>
                <a:cubicBezTo>
                  <a:pt x="7829941" y="206991"/>
                  <a:pt x="7829941" y="206991"/>
                  <a:pt x="7884241" y="206991"/>
                </a:cubicBezTo>
                <a:cubicBezTo>
                  <a:pt x="7884241" y="206991"/>
                  <a:pt x="7884241" y="206991"/>
                  <a:pt x="7884241" y="354064"/>
                </a:cubicBezTo>
                <a:cubicBezTo>
                  <a:pt x="7884241" y="354064"/>
                  <a:pt x="7884241" y="354064"/>
                  <a:pt x="8030849" y="463006"/>
                </a:cubicBezTo>
                <a:cubicBezTo>
                  <a:pt x="8030849" y="463006"/>
                  <a:pt x="8030849" y="463006"/>
                  <a:pt x="8030849" y="680891"/>
                </a:cubicBezTo>
                <a:cubicBezTo>
                  <a:pt x="8030849" y="680891"/>
                  <a:pt x="8030849" y="680891"/>
                  <a:pt x="8117727" y="680891"/>
                </a:cubicBezTo>
                <a:cubicBezTo>
                  <a:pt x="8117727" y="680891"/>
                  <a:pt x="8117727" y="680891"/>
                  <a:pt x="8117727" y="1405359"/>
                </a:cubicBezTo>
                <a:cubicBezTo>
                  <a:pt x="8117727" y="1405359"/>
                  <a:pt x="8117727" y="1405359"/>
                  <a:pt x="8248045" y="1329099"/>
                </a:cubicBezTo>
                <a:cubicBezTo>
                  <a:pt x="8248045" y="1329099"/>
                  <a:pt x="8248045" y="1329099"/>
                  <a:pt x="8248045" y="1040402"/>
                </a:cubicBezTo>
                <a:cubicBezTo>
                  <a:pt x="8248045" y="1040402"/>
                  <a:pt x="8248045" y="1040402"/>
                  <a:pt x="8296915" y="1040402"/>
                </a:cubicBezTo>
                <a:cubicBezTo>
                  <a:pt x="8296915" y="1040402"/>
                  <a:pt x="8296915" y="1040402"/>
                  <a:pt x="8296915" y="1350888"/>
                </a:cubicBezTo>
                <a:cubicBezTo>
                  <a:pt x="8296915" y="1350888"/>
                  <a:pt x="8296915" y="1350888"/>
                  <a:pt x="8340354" y="1350888"/>
                </a:cubicBezTo>
                <a:cubicBezTo>
                  <a:pt x="8340354" y="1350888"/>
                  <a:pt x="8340354" y="1350888"/>
                  <a:pt x="8340354" y="686338"/>
                </a:cubicBezTo>
                <a:cubicBezTo>
                  <a:pt x="8340354" y="686338"/>
                  <a:pt x="8340354" y="686338"/>
                  <a:pt x="8546691" y="528372"/>
                </a:cubicBezTo>
                <a:cubicBezTo>
                  <a:pt x="8546691" y="528372"/>
                  <a:pt x="8546691" y="528372"/>
                  <a:pt x="8546691" y="136178"/>
                </a:cubicBezTo>
                <a:cubicBezTo>
                  <a:pt x="8546691" y="136178"/>
                  <a:pt x="8546691" y="136178"/>
                  <a:pt x="8633569" y="136178"/>
                </a:cubicBezTo>
                <a:cubicBezTo>
                  <a:pt x="8633569" y="136178"/>
                  <a:pt x="8633569" y="136178"/>
                  <a:pt x="8633569" y="528372"/>
                </a:cubicBezTo>
                <a:cubicBezTo>
                  <a:pt x="8633569" y="528372"/>
                  <a:pt x="8633569" y="528372"/>
                  <a:pt x="8845336" y="691785"/>
                </a:cubicBezTo>
                <a:cubicBezTo>
                  <a:pt x="8845336" y="691785"/>
                  <a:pt x="8845336" y="691785"/>
                  <a:pt x="8845336" y="1416253"/>
                </a:cubicBezTo>
                <a:cubicBezTo>
                  <a:pt x="8845336" y="1416253"/>
                  <a:pt x="8845336" y="1416253"/>
                  <a:pt x="8937645" y="1552432"/>
                </a:cubicBezTo>
                <a:cubicBezTo>
                  <a:pt x="8937645" y="1552432"/>
                  <a:pt x="8937645" y="1552432"/>
                  <a:pt x="9024524" y="1552432"/>
                </a:cubicBezTo>
                <a:cubicBezTo>
                  <a:pt x="9024524" y="1552432"/>
                  <a:pt x="9024524" y="1552432"/>
                  <a:pt x="9024524" y="1389018"/>
                </a:cubicBezTo>
                <a:cubicBezTo>
                  <a:pt x="9024524" y="1389018"/>
                  <a:pt x="9024524" y="1389018"/>
                  <a:pt x="9317739" y="1389018"/>
                </a:cubicBezTo>
                <a:cubicBezTo>
                  <a:pt x="9317739" y="1389018"/>
                  <a:pt x="9317739" y="1389018"/>
                  <a:pt x="9317739" y="1536090"/>
                </a:cubicBezTo>
                <a:cubicBezTo>
                  <a:pt x="9317739" y="1536090"/>
                  <a:pt x="9317739" y="1536090"/>
                  <a:pt x="9486067" y="1536090"/>
                </a:cubicBezTo>
                <a:cubicBezTo>
                  <a:pt x="9486067" y="1536090"/>
                  <a:pt x="9486067" y="1536090"/>
                  <a:pt x="9486067" y="1993649"/>
                </a:cubicBezTo>
                <a:cubicBezTo>
                  <a:pt x="9486067" y="1993649"/>
                  <a:pt x="9486067" y="1993649"/>
                  <a:pt x="9594665" y="1993649"/>
                </a:cubicBezTo>
                <a:cubicBezTo>
                  <a:pt x="9594665" y="1993649"/>
                  <a:pt x="9594665" y="1993649"/>
                  <a:pt x="9594665" y="653656"/>
                </a:cubicBezTo>
                <a:cubicBezTo>
                  <a:pt x="9594665" y="653656"/>
                  <a:pt x="9594665" y="653656"/>
                  <a:pt x="9811862" y="653656"/>
                </a:cubicBezTo>
                <a:cubicBezTo>
                  <a:pt x="9811862" y="653656"/>
                  <a:pt x="9811862" y="653656"/>
                  <a:pt x="9811862" y="2089809"/>
                </a:cubicBezTo>
                <a:lnTo>
                  <a:pt x="9811862" y="2180456"/>
                </a:lnTo>
                <a:lnTo>
                  <a:pt x="0" y="2180456"/>
                </a:lnTo>
                <a:lnTo>
                  <a:pt x="0" y="2154177"/>
                </a:lnTo>
                <a:cubicBezTo>
                  <a:pt x="0" y="1821086"/>
                  <a:pt x="0" y="1336590"/>
                  <a:pt x="0" y="631867"/>
                </a:cubicBezTo>
                <a:cubicBezTo>
                  <a:pt x="0" y="599184"/>
                  <a:pt x="27150" y="571949"/>
                  <a:pt x="59730" y="571949"/>
                </a:cubicBezTo>
                <a:cubicBezTo>
                  <a:pt x="97739" y="571949"/>
                  <a:pt x="124888" y="599184"/>
                  <a:pt x="124888" y="631867"/>
                </a:cubicBezTo>
                <a:cubicBezTo>
                  <a:pt x="124888" y="631867"/>
                  <a:pt x="124888" y="631867"/>
                  <a:pt x="124888" y="1078532"/>
                </a:cubicBezTo>
                <a:cubicBezTo>
                  <a:pt x="124888" y="1078532"/>
                  <a:pt x="124888" y="1078532"/>
                  <a:pt x="233487" y="985930"/>
                </a:cubicBezTo>
                <a:cubicBezTo>
                  <a:pt x="233487" y="985930"/>
                  <a:pt x="233487" y="985930"/>
                  <a:pt x="233487" y="806175"/>
                </a:cubicBezTo>
                <a:cubicBezTo>
                  <a:pt x="233487" y="795281"/>
                  <a:pt x="244347" y="789834"/>
                  <a:pt x="255207" y="789834"/>
                </a:cubicBezTo>
                <a:cubicBezTo>
                  <a:pt x="255207" y="789834"/>
                  <a:pt x="255207" y="789834"/>
                  <a:pt x="304076" y="789834"/>
                </a:cubicBezTo>
                <a:cubicBezTo>
                  <a:pt x="309506" y="789834"/>
                  <a:pt x="320365" y="795281"/>
                  <a:pt x="320365" y="806175"/>
                </a:cubicBezTo>
                <a:cubicBezTo>
                  <a:pt x="320365" y="806175"/>
                  <a:pt x="320365" y="806175"/>
                  <a:pt x="320365" y="991378"/>
                </a:cubicBezTo>
                <a:cubicBezTo>
                  <a:pt x="320365" y="991378"/>
                  <a:pt x="320365" y="991378"/>
                  <a:pt x="412674" y="1078532"/>
                </a:cubicBezTo>
                <a:cubicBezTo>
                  <a:pt x="412674" y="1078532"/>
                  <a:pt x="412674" y="1078532"/>
                  <a:pt x="412674" y="735363"/>
                </a:cubicBezTo>
                <a:cubicBezTo>
                  <a:pt x="412674" y="729915"/>
                  <a:pt x="412674" y="724468"/>
                  <a:pt x="418104" y="724468"/>
                </a:cubicBezTo>
                <a:cubicBezTo>
                  <a:pt x="418104" y="724468"/>
                  <a:pt x="418104" y="724468"/>
                  <a:pt x="445254" y="691785"/>
                </a:cubicBezTo>
                <a:cubicBezTo>
                  <a:pt x="450684" y="686338"/>
                  <a:pt x="456113" y="686338"/>
                  <a:pt x="461543" y="686338"/>
                </a:cubicBezTo>
                <a:cubicBezTo>
                  <a:pt x="461543" y="686338"/>
                  <a:pt x="461543" y="686338"/>
                  <a:pt x="499553" y="686338"/>
                </a:cubicBezTo>
                <a:cubicBezTo>
                  <a:pt x="499553" y="686338"/>
                  <a:pt x="499553" y="686338"/>
                  <a:pt x="499553" y="457559"/>
                </a:cubicBezTo>
                <a:cubicBezTo>
                  <a:pt x="499553" y="457559"/>
                  <a:pt x="504983" y="452112"/>
                  <a:pt x="510413" y="452112"/>
                </a:cubicBezTo>
                <a:cubicBezTo>
                  <a:pt x="510413" y="452112"/>
                  <a:pt x="510413" y="452112"/>
                  <a:pt x="532132" y="452112"/>
                </a:cubicBezTo>
                <a:cubicBezTo>
                  <a:pt x="537562" y="452112"/>
                  <a:pt x="537562" y="457559"/>
                  <a:pt x="537562" y="457559"/>
                </a:cubicBezTo>
                <a:cubicBezTo>
                  <a:pt x="537562" y="457559"/>
                  <a:pt x="537562" y="457559"/>
                  <a:pt x="537562" y="686338"/>
                </a:cubicBezTo>
                <a:cubicBezTo>
                  <a:pt x="537562" y="686338"/>
                  <a:pt x="537562" y="686338"/>
                  <a:pt x="581002" y="686338"/>
                </a:cubicBezTo>
                <a:cubicBezTo>
                  <a:pt x="581002" y="686338"/>
                  <a:pt x="586432" y="686338"/>
                  <a:pt x="591861" y="691785"/>
                </a:cubicBezTo>
                <a:cubicBezTo>
                  <a:pt x="591861" y="691785"/>
                  <a:pt x="591861" y="691785"/>
                  <a:pt x="619011" y="724468"/>
                </a:cubicBezTo>
                <a:cubicBezTo>
                  <a:pt x="619011" y="724468"/>
                  <a:pt x="624441" y="729915"/>
                  <a:pt x="624441" y="735363"/>
                </a:cubicBezTo>
                <a:cubicBezTo>
                  <a:pt x="624441" y="735363"/>
                  <a:pt x="624441" y="735363"/>
                  <a:pt x="624441" y="920565"/>
                </a:cubicBezTo>
                <a:cubicBezTo>
                  <a:pt x="624441" y="920565"/>
                  <a:pt x="624441" y="920565"/>
                  <a:pt x="705890" y="768045"/>
                </a:cubicBezTo>
                <a:cubicBezTo>
                  <a:pt x="711320" y="757151"/>
                  <a:pt x="716750" y="757151"/>
                  <a:pt x="727609" y="757151"/>
                </a:cubicBezTo>
                <a:cubicBezTo>
                  <a:pt x="727609" y="757151"/>
                  <a:pt x="727609" y="757151"/>
                  <a:pt x="765619" y="757151"/>
                </a:cubicBezTo>
                <a:cubicBezTo>
                  <a:pt x="765619" y="757151"/>
                  <a:pt x="765619" y="757151"/>
                  <a:pt x="765619" y="571949"/>
                </a:cubicBezTo>
                <a:cubicBezTo>
                  <a:pt x="765619" y="571949"/>
                  <a:pt x="765619" y="571949"/>
                  <a:pt x="841638" y="571949"/>
                </a:cubicBezTo>
                <a:cubicBezTo>
                  <a:pt x="841638" y="571949"/>
                  <a:pt x="841638" y="571949"/>
                  <a:pt x="841638" y="719021"/>
                </a:cubicBezTo>
                <a:cubicBezTo>
                  <a:pt x="841638" y="719021"/>
                  <a:pt x="841638" y="719021"/>
                  <a:pt x="955666" y="719021"/>
                </a:cubicBezTo>
                <a:cubicBezTo>
                  <a:pt x="955666" y="719021"/>
                  <a:pt x="955666" y="719021"/>
                  <a:pt x="955666" y="348616"/>
                </a:cubicBezTo>
                <a:cubicBezTo>
                  <a:pt x="955666" y="348616"/>
                  <a:pt x="955666" y="348616"/>
                  <a:pt x="999105" y="348616"/>
                </a:cubicBezTo>
                <a:cubicBezTo>
                  <a:pt x="999105" y="348616"/>
                  <a:pt x="999105" y="348616"/>
                  <a:pt x="999105" y="719021"/>
                </a:cubicBezTo>
                <a:cubicBezTo>
                  <a:pt x="999105" y="719021"/>
                  <a:pt x="999105" y="719021"/>
                  <a:pt x="1205442" y="719021"/>
                </a:cubicBezTo>
                <a:cubicBezTo>
                  <a:pt x="1205442" y="719021"/>
                  <a:pt x="1205442" y="719021"/>
                  <a:pt x="1303181" y="833411"/>
                </a:cubicBezTo>
                <a:cubicBezTo>
                  <a:pt x="1303181" y="833411"/>
                  <a:pt x="1303181" y="833411"/>
                  <a:pt x="1303181" y="1187474"/>
                </a:cubicBezTo>
                <a:cubicBezTo>
                  <a:pt x="1303181" y="1187474"/>
                  <a:pt x="1303181" y="1187474"/>
                  <a:pt x="1368340" y="1187474"/>
                </a:cubicBezTo>
                <a:cubicBezTo>
                  <a:pt x="1368340" y="1187474"/>
                  <a:pt x="1368340" y="1187474"/>
                  <a:pt x="1368340" y="1018613"/>
                </a:cubicBezTo>
                <a:cubicBezTo>
                  <a:pt x="1368340" y="1018613"/>
                  <a:pt x="1368340" y="1018613"/>
                  <a:pt x="1460648" y="1018613"/>
                </a:cubicBezTo>
                <a:cubicBezTo>
                  <a:pt x="1460648" y="1018613"/>
                  <a:pt x="1460648" y="1018613"/>
                  <a:pt x="1460648" y="1225604"/>
                </a:cubicBezTo>
                <a:cubicBezTo>
                  <a:pt x="1460648" y="1225604"/>
                  <a:pt x="1460648" y="1225604"/>
                  <a:pt x="1498658" y="1225604"/>
                </a:cubicBezTo>
                <a:cubicBezTo>
                  <a:pt x="1498658" y="1225604"/>
                  <a:pt x="1498658" y="1225604"/>
                  <a:pt x="1542097" y="1149344"/>
                </a:cubicBezTo>
                <a:cubicBezTo>
                  <a:pt x="1542097" y="1149344"/>
                  <a:pt x="1542097" y="1149344"/>
                  <a:pt x="1580106" y="1149344"/>
                </a:cubicBezTo>
                <a:cubicBezTo>
                  <a:pt x="1580106" y="1149344"/>
                  <a:pt x="1580106" y="1149344"/>
                  <a:pt x="1580106" y="964142"/>
                </a:cubicBezTo>
                <a:cubicBezTo>
                  <a:pt x="1580106" y="964142"/>
                  <a:pt x="1580106" y="964142"/>
                  <a:pt x="1623546" y="964142"/>
                </a:cubicBezTo>
                <a:cubicBezTo>
                  <a:pt x="1623546" y="964142"/>
                  <a:pt x="1623546" y="964142"/>
                  <a:pt x="1623546" y="1149344"/>
                </a:cubicBezTo>
                <a:cubicBezTo>
                  <a:pt x="1623546" y="1149344"/>
                  <a:pt x="1623546" y="1149344"/>
                  <a:pt x="1661556" y="1149344"/>
                </a:cubicBezTo>
                <a:cubicBezTo>
                  <a:pt x="1661556" y="1149344"/>
                  <a:pt x="1661556" y="1149344"/>
                  <a:pt x="1748434" y="1225604"/>
                </a:cubicBezTo>
                <a:cubicBezTo>
                  <a:pt x="1748434" y="1225604"/>
                  <a:pt x="1748434" y="1225604"/>
                  <a:pt x="1748434" y="1492513"/>
                </a:cubicBezTo>
                <a:cubicBezTo>
                  <a:pt x="1748434" y="1492513"/>
                  <a:pt x="1748434" y="1492513"/>
                  <a:pt x="1748434" y="2118933"/>
                </a:cubicBezTo>
                <a:cubicBezTo>
                  <a:pt x="1748434" y="2118933"/>
                  <a:pt x="1748434" y="2118933"/>
                  <a:pt x="1900472" y="2118933"/>
                </a:cubicBezTo>
                <a:cubicBezTo>
                  <a:pt x="1900472" y="2118933"/>
                  <a:pt x="1900472" y="2118933"/>
                  <a:pt x="1900472" y="1274628"/>
                </a:cubicBezTo>
                <a:cubicBezTo>
                  <a:pt x="1900472" y="1274628"/>
                  <a:pt x="1900472" y="1274628"/>
                  <a:pt x="1998210" y="1274628"/>
                </a:cubicBezTo>
                <a:cubicBezTo>
                  <a:pt x="1998210" y="1274628"/>
                  <a:pt x="1998210" y="1274628"/>
                  <a:pt x="1998210" y="1143897"/>
                </a:cubicBezTo>
                <a:cubicBezTo>
                  <a:pt x="1998210" y="1143897"/>
                  <a:pt x="1998210" y="1143897"/>
                  <a:pt x="1960201" y="1143897"/>
                </a:cubicBezTo>
                <a:cubicBezTo>
                  <a:pt x="1960201" y="1143897"/>
                  <a:pt x="1960201" y="1143897"/>
                  <a:pt x="1960201" y="1100320"/>
                </a:cubicBezTo>
                <a:cubicBezTo>
                  <a:pt x="1960201" y="1100320"/>
                  <a:pt x="1960201" y="1100320"/>
                  <a:pt x="1998210" y="1100320"/>
                </a:cubicBezTo>
                <a:cubicBezTo>
                  <a:pt x="1998210" y="1100320"/>
                  <a:pt x="1998210" y="1100320"/>
                  <a:pt x="1998210" y="1062190"/>
                </a:cubicBezTo>
                <a:cubicBezTo>
                  <a:pt x="1998210" y="1062190"/>
                  <a:pt x="1998210" y="1062190"/>
                  <a:pt x="2041649" y="1062190"/>
                </a:cubicBezTo>
                <a:cubicBezTo>
                  <a:pt x="2041649" y="1062190"/>
                  <a:pt x="2041649" y="1062190"/>
                  <a:pt x="2041649" y="975036"/>
                </a:cubicBezTo>
                <a:cubicBezTo>
                  <a:pt x="2041649" y="975036"/>
                  <a:pt x="2041649" y="975036"/>
                  <a:pt x="2085089" y="975036"/>
                </a:cubicBezTo>
                <a:cubicBezTo>
                  <a:pt x="2085089" y="975036"/>
                  <a:pt x="2085089" y="975036"/>
                  <a:pt x="2085089" y="1062190"/>
                </a:cubicBezTo>
                <a:cubicBezTo>
                  <a:pt x="2085089" y="1062190"/>
                  <a:pt x="2085089" y="1062190"/>
                  <a:pt x="2123099" y="1062190"/>
                </a:cubicBezTo>
                <a:cubicBezTo>
                  <a:pt x="2123099" y="1062190"/>
                  <a:pt x="2123099" y="1062190"/>
                  <a:pt x="2123099" y="1100320"/>
                </a:cubicBezTo>
                <a:cubicBezTo>
                  <a:pt x="2123099" y="1100320"/>
                  <a:pt x="2123099" y="1100320"/>
                  <a:pt x="2166538" y="1100320"/>
                </a:cubicBezTo>
                <a:cubicBezTo>
                  <a:pt x="2166538" y="1100320"/>
                  <a:pt x="2166538" y="1100320"/>
                  <a:pt x="2166538" y="1149344"/>
                </a:cubicBezTo>
                <a:cubicBezTo>
                  <a:pt x="2166538" y="1149344"/>
                  <a:pt x="2166538" y="1149344"/>
                  <a:pt x="2128528" y="1149344"/>
                </a:cubicBezTo>
                <a:cubicBezTo>
                  <a:pt x="2128528" y="1149344"/>
                  <a:pt x="2128528" y="1149344"/>
                  <a:pt x="2128528" y="1269181"/>
                </a:cubicBezTo>
                <a:cubicBezTo>
                  <a:pt x="2128528" y="1269181"/>
                  <a:pt x="2128528" y="1269181"/>
                  <a:pt x="2204547" y="1269181"/>
                </a:cubicBezTo>
                <a:cubicBezTo>
                  <a:pt x="2204547" y="1269181"/>
                  <a:pt x="2204547" y="1269181"/>
                  <a:pt x="2204547" y="1748528"/>
                </a:cubicBezTo>
                <a:cubicBezTo>
                  <a:pt x="2204547" y="1748528"/>
                  <a:pt x="2204547" y="1748528"/>
                  <a:pt x="2253416" y="1748528"/>
                </a:cubicBezTo>
                <a:cubicBezTo>
                  <a:pt x="2253416" y="1748528"/>
                  <a:pt x="2253416" y="1748528"/>
                  <a:pt x="2253416" y="1361782"/>
                </a:cubicBezTo>
                <a:cubicBezTo>
                  <a:pt x="2253416" y="1361782"/>
                  <a:pt x="2253416" y="1361782"/>
                  <a:pt x="2334865" y="1301864"/>
                </a:cubicBezTo>
                <a:cubicBezTo>
                  <a:pt x="2334865" y="1301864"/>
                  <a:pt x="2334865" y="1301864"/>
                  <a:pt x="2334865" y="1154791"/>
                </a:cubicBezTo>
                <a:cubicBezTo>
                  <a:pt x="2334865" y="1154791"/>
                  <a:pt x="2334865" y="1154791"/>
                  <a:pt x="2378304" y="1154791"/>
                </a:cubicBezTo>
                <a:cubicBezTo>
                  <a:pt x="2378304" y="1154791"/>
                  <a:pt x="2378304" y="1154791"/>
                  <a:pt x="2378304" y="1274628"/>
                </a:cubicBezTo>
                <a:cubicBezTo>
                  <a:pt x="2378304" y="1274628"/>
                  <a:pt x="2378304" y="1274628"/>
                  <a:pt x="2590071" y="1274628"/>
                </a:cubicBezTo>
                <a:cubicBezTo>
                  <a:pt x="2590071" y="1274628"/>
                  <a:pt x="2590071" y="1274628"/>
                  <a:pt x="2590071" y="691785"/>
                </a:cubicBezTo>
                <a:cubicBezTo>
                  <a:pt x="2590071" y="691785"/>
                  <a:pt x="2590071" y="691785"/>
                  <a:pt x="2834418" y="691785"/>
                </a:cubicBezTo>
                <a:cubicBezTo>
                  <a:pt x="2834418" y="691785"/>
                  <a:pt x="2834418" y="691785"/>
                  <a:pt x="2834418" y="479348"/>
                </a:cubicBezTo>
                <a:cubicBezTo>
                  <a:pt x="2834418" y="479348"/>
                  <a:pt x="2834418" y="479348"/>
                  <a:pt x="3339400" y="479348"/>
                </a:cubicBezTo>
                <a:cubicBezTo>
                  <a:pt x="3339400" y="479348"/>
                  <a:pt x="3339400" y="479348"/>
                  <a:pt x="3339400" y="680891"/>
                </a:cubicBezTo>
                <a:cubicBezTo>
                  <a:pt x="3339400" y="680891"/>
                  <a:pt x="3339400" y="680891"/>
                  <a:pt x="3507728" y="680891"/>
                </a:cubicBezTo>
                <a:cubicBezTo>
                  <a:pt x="3507728" y="680891"/>
                  <a:pt x="3507728" y="680891"/>
                  <a:pt x="3507728" y="408535"/>
                </a:cubicBezTo>
                <a:cubicBezTo>
                  <a:pt x="3507728" y="408535"/>
                  <a:pt x="3507728" y="408535"/>
                  <a:pt x="3676055" y="408535"/>
                </a:cubicBezTo>
                <a:cubicBezTo>
                  <a:pt x="3676055" y="408535"/>
                  <a:pt x="3676055" y="408535"/>
                  <a:pt x="3676055" y="266910"/>
                </a:cubicBezTo>
                <a:cubicBezTo>
                  <a:pt x="3676055" y="266910"/>
                  <a:pt x="3676055" y="266910"/>
                  <a:pt x="3594606" y="266910"/>
                </a:cubicBezTo>
                <a:cubicBezTo>
                  <a:pt x="3594606" y="266910"/>
                  <a:pt x="3594606" y="266910"/>
                  <a:pt x="3594606" y="228780"/>
                </a:cubicBezTo>
                <a:cubicBezTo>
                  <a:pt x="3594606" y="228780"/>
                  <a:pt x="3594606" y="228780"/>
                  <a:pt x="3676055" y="228780"/>
                </a:cubicBezTo>
                <a:cubicBezTo>
                  <a:pt x="3676055" y="228780"/>
                  <a:pt x="3676055" y="228780"/>
                  <a:pt x="3676055" y="103496"/>
                </a:cubicBezTo>
                <a:cubicBezTo>
                  <a:pt x="3676055" y="103496"/>
                  <a:pt x="3676055" y="103496"/>
                  <a:pt x="3762934" y="103496"/>
                </a:cubicBezTo>
                <a:cubicBezTo>
                  <a:pt x="3762934" y="103496"/>
                  <a:pt x="3762934" y="103496"/>
                  <a:pt x="3762934" y="16342"/>
                </a:cubicBezTo>
                <a:cubicBezTo>
                  <a:pt x="3762934" y="16342"/>
                  <a:pt x="3762934" y="16342"/>
                  <a:pt x="3800943" y="16342"/>
                </a:cubicBezTo>
                <a:cubicBezTo>
                  <a:pt x="3800943" y="16342"/>
                  <a:pt x="3800943" y="16342"/>
                  <a:pt x="3800943" y="103496"/>
                </a:cubicBezTo>
                <a:cubicBezTo>
                  <a:pt x="3800943" y="103496"/>
                  <a:pt x="3800943" y="103496"/>
                  <a:pt x="3887822" y="103496"/>
                </a:cubicBezTo>
                <a:cubicBezTo>
                  <a:pt x="3887822" y="103496"/>
                  <a:pt x="3887822" y="103496"/>
                  <a:pt x="3887822" y="228780"/>
                </a:cubicBezTo>
                <a:cubicBezTo>
                  <a:pt x="3887822" y="228780"/>
                  <a:pt x="3887822" y="228780"/>
                  <a:pt x="3969271" y="228780"/>
                </a:cubicBezTo>
                <a:cubicBezTo>
                  <a:pt x="3969271" y="228780"/>
                  <a:pt x="3969271" y="228780"/>
                  <a:pt x="3969271" y="272357"/>
                </a:cubicBezTo>
                <a:cubicBezTo>
                  <a:pt x="3969271" y="272357"/>
                  <a:pt x="3969271" y="272357"/>
                  <a:pt x="3887822" y="272357"/>
                </a:cubicBezTo>
                <a:cubicBezTo>
                  <a:pt x="3887822" y="272357"/>
                  <a:pt x="3887822" y="272357"/>
                  <a:pt x="3887822" y="403088"/>
                </a:cubicBezTo>
                <a:cubicBezTo>
                  <a:pt x="3887822" y="403088"/>
                  <a:pt x="3887822" y="403088"/>
                  <a:pt x="4001850" y="403088"/>
                </a:cubicBezTo>
                <a:cubicBezTo>
                  <a:pt x="4001850" y="403088"/>
                  <a:pt x="4001850" y="403088"/>
                  <a:pt x="4001850" y="348616"/>
                </a:cubicBezTo>
                <a:cubicBezTo>
                  <a:pt x="4001850" y="348616"/>
                  <a:pt x="4001850" y="348616"/>
                  <a:pt x="4056150" y="348616"/>
                </a:cubicBezTo>
                <a:cubicBezTo>
                  <a:pt x="4056150" y="348616"/>
                  <a:pt x="4056150" y="348616"/>
                  <a:pt x="4056150" y="228780"/>
                </a:cubicBezTo>
                <a:cubicBezTo>
                  <a:pt x="4056150" y="228780"/>
                  <a:pt x="4056150" y="228780"/>
                  <a:pt x="4181037" y="228780"/>
                </a:cubicBezTo>
                <a:cubicBezTo>
                  <a:pt x="4181037" y="228780"/>
                  <a:pt x="4181037" y="228780"/>
                  <a:pt x="4181037" y="392193"/>
                </a:cubicBezTo>
                <a:cubicBezTo>
                  <a:pt x="4181037" y="392193"/>
                  <a:pt x="4181037" y="392193"/>
                  <a:pt x="4224477" y="392193"/>
                </a:cubicBezTo>
                <a:cubicBezTo>
                  <a:pt x="4224477" y="392193"/>
                  <a:pt x="4224477" y="392193"/>
                  <a:pt x="4224477" y="686338"/>
                </a:cubicBezTo>
                <a:cubicBezTo>
                  <a:pt x="4224477" y="686338"/>
                  <a:pt x="4224477" y="686338"/>
                  <a:pt x="4305925" y="686338"/>
                </a:cubicBezTo>
                <a:cubicBezTo>
                  <a:pt x="4305925" y="686338"/>
                  <a:pt x="4305925" y="686338"/>
                  <a:pt x="4305925" y="457559"/>
                </a:cubicBezTo>
                <a:cubicBezTo>
                  <a:pt x="4305925" y="457559"/>
                  <a:pt x="4305925" y="457559"/>
                  <a:pt x="4479683" y="256015"/>
                </a:cubicBezTo>
                <a:cubicBezTo>
                  <a:pt x="4479683" y="256015"/>
                  <a:pt x="4479683" y="256015"/>
                  <a:pt x="4479683" y="0"/>
                </a:cubicBezTo>
                <a:close/>
              </a:path>
            </a:pathLst>
          </a:custGeom>
          <a:solidFill>
            <a:schemeClr val="lt1">
              <a:lumMod val="85000"/>
            </a:schemeClr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673099" y="583763"/>
            <a:ext cx="10845796" cy="62143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 defTabSz="913765">
              <a:lnSpc>
                <a:spcPct val="120000"/>
              </a:lnSpc>
              <a:buSzPct val="25000"/>
            </a:pPr>
            <a:r>
              <a:rPr lang="zh-CN" altLang="zh-CN" sz="2400" b="1" spc="16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项目进展情况</a:t>
            </a:r>
            <a:r>
              <a:rPr lang="en-US" altLang="zh-CN" sz="2400" b="1" spc="16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kumimoji="0" lang="zh-CN" altLang="en-US" sz="2400" b="1" u="none" strike="noStrike" kern="1200" cap="none" spc="300" normalizeH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措施</a:t>
            </a:r>
          </a:p>
        </p:txBody>
      </p:sp>
      <p:sp>
        <p:nvSpPr>
          <p:cNvPr id="11" name="文本框 18"/>
          <p:cNvSpPr txBox="1"/>
          <p:nvPr>
            <p:custDataLst>
              <p:tags r:id="rId9"/>
            </p:custDataLst>
          </p:nvPr>
        </p:nvSpPr>
        <p:spPr>
          <a:xfrm>
            <a:off x="607609" y="2217463"/>
            <a:ext cx="5032795" cy="1445609"/>
          </a:xfrm>
          <a:prstGeom prst="rect">
            <a:avLst/>
          </a:prstGeom>
          <a:noFill/>
        </p:spPr>
        <p:txBody>
          <a:bodyPr wrap="square" lIns="90000" tIns="0" rIns="90000" bIns="4680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例会时间为每周二12：30-1：00，因为这个时候大家应该都已经吃过饭了，时间比较充裕。</a:t>
            </a:r>
          </a:p>
        </p:txBody>
      </p:sp>
      <p:sp>
        <p:nvSpPr>
          <p:cNvPr id="12" name="文本框 18"/>
          <p:cNvSpPr txBox="1"/>
          <p:nvPr>
            <p:custDataLst>
              <p:tags r:id="rId10"/>
            </p:custDataLst>
          </p:nvPr>
        </p:nvSpPr>
        <p:spPr>
          <a:xfrm>
            <a:off x="6551601" y="2184222"/>
            <a:ext cx="5000050" cy="3282467"/>
          </a:xfrm>
          <a:prstGeom prst="rect">
            <a:avLst/>
          </a:prstGeom>
          <a:noFill/>
        </p:spPr>
        <p:txBody>
          <a:bodyPr wrap="square" lIns="90000" tIns="0" rIns="90000" bIns="4680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1.我做了什么工作，比如我写了一个XXX的功能模块，用什么技术写的，大概是怎样实现的。</a:t>
            </a:r>
          </a:p>
          <a:p>
            <a:pPr>
              <a:lnSpc>
                <a:spcPct val="120000"/>
              </a:lnSpc>
            </a:pPr>
            <a:r>
              <a:rPr lang="zh-CN" altLang="en-US" sz="24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2.我遇到了什么困难，我是如何解决的。</a:t>
            </a:r>
          </a:p>
          <a:p>
            <a:pPr>
              <a:lnSpc>
                <a:spcPct val="120000"/>
              </a:lnSpc>
            </a:pPr>
            <a:r>
              <a:rPr lang="zh-CN" altLang="en-US" sz="24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3.下一步，我是如何安排的。</a:t>
            </a:r>
          </a:p>
          <a:p>
            <a:pPr>
              <a:lnSpc>
                <a:spcPct val="120000"/>
              </a:lnSpc>
            </a:pPr>
            <a:r>
              <a:rPr lang="zh-CN" altLang="en-US" sz="24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4.用图表的方式进行阐述更好。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9925572" y="6248305"/>
            <a:ext cx="1596547" cy="474611"/>
            <a:chOff x="10308053" y="191367"/>
            <a:chExt cx="1596547" cy="474611"/>
          </a:xfrm>
        </p:grpSpPr>
        <p:sp>
          <p:nvSpPr>
            <p:cNvPr id="7" name="菱形 6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菱形 7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菱形 8"/>
            <p:cNvSpPr/>
            <p:nvPr userDrawn="1">
              <p:custDataLst>
                <p:tags r:id="rId13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66" name="圆角矩形 365"/>
          <p:cNvSpPr/>
          <p:nvPr>
            <p:custDataLst>
              <p:tags r:id="rId3"/>
            </p:custDataLst>
          </p:nvPr>
        </p:nvSpPr>
        <p:spPr>
          <a:xfrm>
            <a:off x="466333" y="1151657"/>
            <a:ext cx="5000049" cy="450000"/>
          </a:xfrm>
          <a:prstGeom prst="roundRect">
            <a:avLst/>
          </a:prstGeom>
          <a:solidFill>
            <a:schemeClr val="accent1"/>
          </a:solidFill>
          <a:ln w="12700"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</a:pPr>
            <a:r>
              <a:rPr lang="zh-CN" altLang="en-US" b="1" spc="30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分工明确</a:t>
            </a:r>
          </a:p>
        </p:txBody>
      </p:sp>
      <p:sp>
        <p:nvSpPr>
          <p:cNvPr id="364" name="圆角矩形 363"/>
          <p:cNvSpPr/>
          <p:nvPr>
            <p:custDataLst>
              <p:tags r:id="rId4"/>
            </p:custDataLst>
          </p:nvPr>
        </p:nvSpPr>
        <p:spPr>
          <a:xfrm>
            <a:off x="6484191" y="1117058"/>
            <a:ext cx="5000049" cy="450000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</a:pPr>
            <a:r>
              <a:rPr lang="zh-CN" altLang="en-US" b="1" spc="3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github</a:t>
            </a:r>
          </a:p>
        </p:txBody>
      </p:sp>
      <p:cxnSp>
        <p:nvCxnSpPr>
          <p:cNvPr id="350" name="直接连接符 349"/>
          <p:cNvCxnSpPr/>
          <p:nvPr>
            <p:custDataLst>
              <p:tags r:id="rId5"/>
            </p:custDataLst>
          </p:nvPr>
        </p:nvCxnSpPr>
        <p:spPr>
          <a:xfrm>
            <a:off x="6096002" y="2866513"/>
            <a:ext cx="0" cy="886349"/>
          </a:xfrm>
          <a:prstGeom prst="line">
            <a:avLst/>
          </a:prstGeom>
          <a:ln w="3175" cap="rnd">
            <a:solidFill>
              <a:schemeClr val="lt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任意多边形 12"/>
          <p:cNvSpPr/>
          <p:nvPr>
            <p:custDataLst>
              <p:tags r:id="rId6"/>
            </p:custDataLst>
          </p:nvPr>
        </p:nvSpPr>
        <p:spPr bwMode="auto">
          <a:xfrm>
            <a:off x="9525" y="4225336"/>
            <a:ext cx="12172950" cy="2632664"/>
          </a:xfrm>
          <a:custGeom>
            <a:avLst/>
            <a:gdLst>
              <a:gd name="connsiteX0" fmla="*/ 586432 w 10848976"/>
              <a:gd name="connsiteY0" fmla="*/ 1154859 h 2346325"/>
              <a:gd name="connsiteX1" fmla="*/ 608151 w 10848976"/>
              <a:gd name="connsiteY1" fmla="*/ 1154859 h 2346325"/>
              <a:gd name="connsiteX2" fmla="*/ 624441 w 10848976"/>
              <a:gd name="connsiteY2" fmla="*/ 1171202 h 2346325"/>
              <a:gd name="connsiteX3" fmla="*/ 624441 w 10848976"/>
              <a:gd name="connsiteY3" fmla="*/ 1421784 h 2346325"/>
              <a:gd name="connsiteX4" fmla="*/ 705890 w 10848976"/>
              <a:gd name="connsiteY4" fmla="*/ 1421784 h 2346325"/>
              <a:gd name="connsiteX5" fmla="*/ 760189 w 10848976"/>
              <a:gd name="connsiteY5" fmla="*/ 1498049 h 2346325"/>
              <a:gd name="connsiteX6" fmla="*/ 760189 w 10848976"/>
              <a:gd name="connsiteY6" fmla="*/ 1590655 h 2346325"/>
              <a:gd name="connsiteX7" fmla="*/ 760189 w 10848976"/>
              <a:gd name="connsiteY7" fmla="*/ 1628787 h 2346325"/>
              <a:gd name="connsiteX8" fmla="*/ 825348 w 10848976"/>
              <a:gd name="connsiteY8" fmla="*/ 1628787 h 2346325"/>
              <a:gd name="connsiteX9" fmla="*/ 825348 w 10848976"/>
              <a:gd name="connsiteY9" fmla="*/ 1781316 h 2346325"/>
              <a:gd name="connsiteX10" fmla="*/ 999105 w 10848976"/>
              <a:gd name="connsiteY10" fmla="*/ 1781316 h 2346325"/>
              <a:gd name="connsiteX11" fmla="*/ 999105 w 10848976"/>
              <a:gd name="connsiteY11" fmla="*/ 2275058 h 2346325"/>
              <a:gd name="connsiteX12" fmla="*/ 999105 w 10848976"/>
              <a:gd name="connsiteY12" fmla="*/ 2346325 h 2346325"/>
              <a:gd name="connsiteX13" fmla="*/ 0 w 10848976"/>
              <a:gd name="connsiteY13" fmla="*/ 2346325 h 2346325"/>
              <a:gd name="connsiteX14" fmla="*/ 0 w 10848976"/>
              <a:gd name="connsiteY14" fmla="*/ 2241881 h 2346325"/>
              <a:gd name="connsiteX15" fmla="*/ 0 w 10848976"/>
              <a:gd name="connsiteY15" fmla="*/ 1623340 h 2346325"/>
              <a:gd name="connsiteX16" fmla="*/ 76019 w 10848976"/>
              <a:gd name="connsiteY16" fmla="*/ 1623340 h 2346325"/>
              <a:gd name="connsiteX17" fmla="*/ 76019 w 10848976"/>
              <a:gd name="connsiteY17" fmla="*/ 1410889 h 2346325"/>
              <a:gd name="connsiteX18" fmla="*/ 135748 w 10848976"/>
              <a:gd name="connsiteY18" fmla="*/ 1410889 h 2346325"/>
              <a:gd name="connsiteX19" fmla="*/ 135748 w 10848976"/>
              <a:gd name="connsiteY19" fmla="*/ 1236571 h 2346325"/>
              <a:gd name="connsiteX20" fmla="*/ 200907 w 10848976"/>
              <a:gd name="connsiteY20" fmla="*/ 1236571 h 2346325"/>
              <a:gd name="connsiteX21" fmla="*/ 200907 w 10848976"/>
              <a:gd name="connsiteY21" fmla="*/ 1405442 h 2346325"/>
              <a:gd name="connsiteX22" fmla="*/ 249777 w 10848976"/>
              <a:gd name="connsiteY22" fmla="*/ 1405442 h 2346325"/>
              <a:gd name="connsiteX23" fmla="*/ 249777 w 10848976"/>
              <a:gd name="connsiteY23" fmla="*/ 1645130 h 2346325"/>
              <a:gd name="connsiteX24" fmla="*/ 347515 w 10848976"/>
              <a:gd name="connsiteY24" fmla="*/ 1645130 h 2346325"/>
              <a:gd name="connsiteX25" fmla="*/ 347515 w 10848976"/>
              <a:gd name="connsiteY25" fmla="*/ 2113610 h 2346325"/>
              <a:gd name="connsiteX26" fmla="*/ 434394 w 10848976"/>
              <a:gd name="connsiteY26" fmla="*/ 2113610 h 2346325"/>
              <a:gd name="connsiteX27" fmla="*/ 434394 w 10848976"/>
              <a:gd name="connsiteY27" fmla="*/ 1590655 h 2346325"/>
              <a:gd name="connsiteX28" fmla="*/ 434394 w 10848976"/>
              <a:gd name="connsiteY28" fmla="*/ 1492601 h 2346325"/>
              <a:gd name="connsiteX29" fmla="*/ 488693 w 10848976"/>
              <a:gd name="connsiteY29" fmla="*/ 1421784 h 2346325"/>
              <a:gd name="connsiteX30" fmla="*/ 570142 w 10848976"/>
              <a:gd name="connsiteY30" fmla="*/ 1421784 h 2346325"/>
              <a:gd name="connsiteX31" fmla="*/ 570142 w 10848976"/>
              <a:gd name="connsiteY31" fmla="*/ 1171202 h 2346325"/>
              <a:gd name="connsiteX32" fmla="*/ 586432 w 10848976"/>
              <a:gd name="connsiteY32" fmla="*/ 1154859 h 2346325"/>
              <a:gd name="connsiteX33" fmla="*/ 6325855 w 10848976"/>
              <a:gd name="connsiteY33" fmla="*/ 0 h 2346325"/>
              <a:gd name="connsiteX34" fmla="*/ 6369294 w 10848976"/>
              <a:gd name="connsiteY34" fmla="*/ 0 h 2346325"/>
              <a:gd name="connsiteX35" fmla="*/ 6369294 w 10848976"/>
              <a:gd name="connsiteY35" fmla="*/ 272373 h 2346325"/>
              <a:gd name="connsiteX36" fmla="*/ 6543051 w 10848976"/>
              <a:gd name="connsiteY36" fmla="*/ 484823 h 2346325"/>
              <a:gd name="connsiteX37" fmla="*/ 6543051 w 10848976"/>
              <a:gd name="connsiteY37" fmla="*/ 729958 h 2346325"/>
              <a:gd name="connsiteX38" fmla="*/ 6624500 w 10848976"/>
              <a:gd name="connsiteY38" fmla="*/ 729958 h 2346325"/>
              <a:gd name="connsiteX39" fmla="*/ 6624500 w 10848976"/>
              <a:gd name="connsiteY39" fmla="*/ 414006 h 2346325"/>
              <a:gd name="connsiteX40" fmla="*/ 6667939 w 10848976"/>
              <a:gd name="connsiteY40" fmla="*/ 414006 h 2346325"/>
              <a:gd name="connsiteX41" fmla="*/ 6667939 w 10848976"/>
              <a:gd name="connsiteY41" fmla="*/ 239688 h 2346325"/>
              <a:gd name="connsiteX42" fmla="*/ 6792828 w 10848976"/>
              <a:gd name="connsiteY42" fmla="*/ 239688 h 2346325"/>
              <a:gd name="connsiteX43" fmla="*/ 6792828 w 10848976"/>
              <a:gd name="connsiteY43" fmla="*/ 370427 h 2346325"/>
              <a:gd name="connsiteX44" fmla="*/ 6847127 w 10848976"/>
              <a:gd name="connsiteY44" fmla="*/ 370427 h 2346325"/>
              <a:gd name="connsiteX45" fmla="*/ 6847127 w 10848976"/>
              <a:gd name="connsiteY45" fmla="*/ 430349 h 2346325"/>
              <a:gd name="connsiteX46" fmla="*/ 6961155 w 10848976"/>
              <a:gd name="connsiteY46" fmla="*/ 430349 h 2346325"/>
              <a:gd name="connsiteX47" fmla="*/ 6961155 w 10848976"/>
              <a:gd name="connsiteY47" fmla="*/ 288715 h 2346325"/>
              <a:gd name="connsiteX48" fmla="*/ 6879706 w 10848976"/>
              <a:gd name="connsiteY48" fmla="*/ 288715 h 2346325"/>
              <a:gd name="connsiteX49" fmla="*/ 6879706 w 10848976"/>
              <a:gd name="connsiteY49" fmla="*/ 245135 h 2346325"/>
              <a:gd name="connsiteX50" fmla="*/ 6961155 w 10848976"/>
              <a:gd name="connsiteY50" fmla="*/ 245135 h 2346325"/>
              <a:gd name="connsiteX51" fmla="*/ 6961155 w 10848976"/>
              <a:gd name="connsiteY51" fmla="*/ 108949 h 2346325"/>
              <a:gd name="connsiteX52" fmla="*/ 7048034 w 10848976"/>
              <a:gd name="connsiteY52" fmla="*/ 108949 h 2346325"/>
              <a:gd name="connsiteX53" fmla="*/ 7048034 w 10848976"/>
              <a:gd name="connsiteY53" fmla="*/ 16342 h 2346325"/>
              <a:gd name="connsiteX54" fmla="*/ 7086043 w 10848976"/>
              <a:gd name="connsiteY54" fmla="*/ 16342 h 2346325"/>
              <a:gd name="connsiteX55" fmla="*/ 7086043 w 10848976"/>
              <a:gd name="connsiteY55" fmla="*/ 108949 h 2346325"/>
              <a:gd name="connsiteX56" fmla="*/ 7172922 w 10848976"/>
              <a:gd name="connsiteY56" fmla="*/ 108949 h 2346325"/>
              <a:gd name="connsiteX57" fmla="*/ 7172922 w 10848976"/>
              <a:gd name="connsiteY57" fmla="*/ 245135 h 2346325"/>
              <a:gd name="connsiteX58" fmla="*/ 7254371 w 10848976"/>
              <a:gd name="connsiteY58" fmla="*/ 245135 h 2346325"/>
              <a:gd name="connsiteX59" fmla="*/ 7254371 w 10848976"/>
              <a:gd name="connsiteY59" fmla="*/ 283267 h 2346325"/>
              <a:gd name="connsiteX60" fmla="*/ 7172922 w 10848976"/>
              <a:gd name="connsiteY60" fmla="*/ 283267 h 2346325"/>
              <a:gd name="connsiteX61" fmla="*/ 7172922 w 10848976"/>
              <a:gd name="connsiteY61" fmla="*/ 435796 h 2346325"/>
              <a:gd name="connsiteX62" fmla="*/ 7346679 w 10848976"/>
              <a:gd name="connsiteY62" fmla="*/ 435796 h 2346325"/>
              <a:gd name="connsiteX63" fmla="*/ 7346679 w 10848976"/>
              <a:gd name="connsiteY63" fmla="*/ 724511 h 2346325"/>
              <a:gd name="connsiteX64" fmla="*/ 7509577 w 10848976"/>
              <a:gd name="connsiteY64" fmla="*/ 724511 h 2346325"/>
              <a:gd name="connsiteX65" fmla="*/ 7509577 w 10848976"/>
              <a:gd name="connsiteY65" fmla="*/ 506613 h 2346325"/>
              <a:gd name="connsiteX66" fmla="*/ 8014559 w 10848976"/>
              <a:gd name="connsiteY66" fmla="*/ 506613 h 2346325"/>
              <a:gd name="connsiteX67" fmla="*/ 8014559 w 10848976"/>
              <a:gd name="connsiteY67" fmla="*/ 735406 h 2346325"/>
              <a:gd name="connsiteX68" fmla="*/ 8258905 w 10848976"/>
              <a:gd name="connsiteY68" fmla="*/ 735406 h 2346325"/>
              <a:gd name="connsiteX69" fmla="*/ 8258905 w 10848976"/>
              <a:gd name="connsiteY69" fmla="*/ 1356415 h 2346325"/>
              <a:gd name="connsiteX70" fmla="*/ 8470672 w 10848976"/>
              <a:gd name="connsiteY70" fmla="*/ 1356415 h 2346325"/>
              <a:gd name="connsiteX71" fmla="*/ 8470672 w 10848976"/>
              <a:gd name="connsiteY71" fmla="*/ 1231124 h 2346325"/>
              <a:gd name="connsiteX72" fmla="*/ 8514111 w 10848976"/>
              <a:gd name="connsiteY72" fmla="*/ 1231124 h 2346325"/>
              <a:gd name="connsiteX73" fmla="*/ 8514111 w 10848976"/>
              <a:gd name="connsiteY73" fmla="*/ 1389100 h 2346325"/>
              <a:gd name="connsiteX74" fmla="*/ 8600990 w 10848976"/>
              <a:gd name="connsiteY74" fmla="*/ 1449022 h 2346325"/>
              <a:gd name="connsiteX75" fmla="*/ 8600990 w 10848976"/>
              <a:gd name="connsiteY75" fmla="*/ 1857580 h 2346325"/>
              <a:gd name="connsiteX76" fmla="*/ 8644429 w 10848976"/>
              <a:gd name="connsiteY76" fmla="*/ 1857580 h 2346325"/>
              <a:gd name="connsiteX77" fmla="*/ 8644429 w 10848976"/>
              <a:gd name="connsiteY77" fmla="*/ 1350967 h 2346325"/>
              <a:gd name="connsiteX78" fmla="*/ 8720448 w 10848976"/>
              <a:gd name="connsiteY78" fmla="*/ 1350967 h 2346325"/>
              <a:gd name="connsiteX79" fmla="*/ 8720448 w 10848976"/>
              <a:gd name="connsiteY79" fmla="*/ 1220229 h 2346325"/>
              <a:gd name="connsiteX80" fmla="*/ 8682439 w 10848976"/>
              <a:gd name="connsiteY80" fmla="*/ 1220229 h 2346325"/>
              <a:gd name="connsiteX81" fmla="*/ 8682439 w 10848976"/>
              <a:gd name="connsiteY81" fmla="*/ 1176649 h 2346325"/>
              <a:gd name="connsiteX82" fmla="*/ 8731308 w 10848976"/>
              <a:gd name="connsiteY82" fmla="*/ 1176649 h 2346325"/>
              <a:gd name="connsiteX83" fmla="*/ 8731308 w 10848976"/>
              <a:gd name="connsiteY83" fmla="*/ 1133069 h 2346325"/>
              <a:gd name="connsiteX84" fmla="*/ 8763888 w 10848976"/>
              <a:gd name="connsiteY84" fmla="*/ 1133069 h 2346325"/>
              <a:gd name="connsiteX85" fmla="*/ 8763888 w 10848976"/>
              <a:gd name="connsiteY85" fmla="*/ 1040463 h 2346325"/>
              <a:gd name="connsiteX86" fmla="*/ 8807327 w 10848976"/>
              <a:gd name="connsiteY86" fmla="*/ 1040463 h 2346325"/>
              <a:gd name="connsiteX87" fmla="*/ 8807327 w 10848976"/>
              <a:gd name="connsiteY87" fmla="*/ 1133069 h 2346325"/>
              <a:gd name="connsiteX88" fmla="*/ 8856196 w 10848976"/>
              <a:gd name="connsiteY88" fmla="*/ 1133069 h 2346325"/>
              <a:gd name="connsiteX89" fmla="*/ 8856196 w 10848976"/>
              <a:gd name="connsiteY89" fmla="*/ 1176649 h 2346325"/>
              <a:gd name="connsiteX90" fmla="*/ 8894206 w 10848976"/>
              <a:gd name="connsiteY90" fmla="*/ 1176649 h 2346325"/>
              <a:gd name="connsiteX91" fmla="*/ 8894206 w 10848976"/>
              <a:gd name="connsiteY91" fmla="*/ 1220229 h 2346325"/>
              <a:gd name="connsiteX92" fmla="*/ 8856196 w 10848976"/>
              <a:gd name="connsiteY92" fmla="*/ 1220229 h 2346325"/>
              <a:gd name="connsiteX93" fmla="*/ 8856196 w 10848976"/>
              <a:gd name="connsiteY93" fmla="*/ 1356415 h 2346325"/>
              <a:gd name="connsiteX94" fmla="*/ 8953935 w 10848976"/>
              <a:gd name="connsiteY94" fmla="*/ 1356415 h 2346325"/>
              <a:gd name="connsiteX95" fmla="*/ 8953935 w 10848976"/>
              <a:gd name="connsiteY95" fmla="*/ 2255244 h 2346325"/>
              <a:gd name="connsiteX96" fmla="*/ 9100542 w 10848976"/>
              <a:gd name="connsiteY96" fmla="*/ 2255244 h 2346325"/>
              <a:gd name="connsiteX97" fmla="*/ 9100542 w 10848976"/>
              <a:gd name="connsiteY97" fmla="*/ 1590655 h 2346325"/>
              <a:gd name="connsiteX98" fmla="*/ 9100542 w 10848976"/>
              <a:gd name="connsiteY98" fmla="*/ 1307388 h 2346325"/>
              <a:gd name="connsiteX99" fmla="*/ 9192851 w 10848976"/>
              <a:gd name="connsiteY99" fmla="*/ 1225676 h 2346325"/>
              <a:gd name="connsiteX100" fmla="*/ 9225431 w 10848976"/>
              <a:gd name="connsiteY100" fmla="*/ 1225676 h 2346325"/>
              <a:gd name="connsiteX101" fmla="*/ 9225431 w 10848976"/>
              <a:gd name="connsiteY101" fmla="*/ 1024121 h 2346325"/>
              <a:gd name="connsiteX102" fmla="*/ 9274300 w 10848976"/>
              <a:gd name="connsiteY102" fmla="*/ 1024121 h 2346325"/>
              <a:gd name="connsiteX103" fmla="*/ 9274300 w 10848976"/>
              <a:gd name="connsiteY103" fmla="*/ 1225676 h 2346325"/>
              <a:gd name="connsiteX104" fmla="*/ 9306879 w 10848976"/>
              <a:gd name="connsiteY104" fmla="*/ 1225676 h 2346325"/>
              <a:gd name="connsiteX105" fmla="*/ 9350319 w 10848976"/>
              <a:gd name="connsiteY105" fmla="*/ 1307388 h 2346325"/>
              <a:gd name="connsiteX106" fmla="*/ 9393758 w 10848976"/>
              <a:gd name="connsiteY106" fmla="*/ 1307388 h 2346325"/>
              <a:gd name="connsiteX107" fmla="*/ 9393758 w 10848976"/>
              <a:gd name="connsiteY107" fmla="*/ 1084042 h 2346325"/>
              <a:gd name="connsiteX108" fmla="*/ 9486067 w 10848976"/>
              <a:gd name="connsiteY108" fmla="*/ 1084042 h 2346325"/>
              <a:gd name="connsiteX109" fmla="*/ 9486067 w 10848976"/>
              <a:gd name="connsiteY109" fmla="*/ 1263808 h 2346325"/>
              <a:gd name="connsiteX110" fmla="*/ 9551226 w 10848976"/>
              <a:gd name="connsiteY110" fmla="*/ 1263808 h 2346325"/>
              <a:gd name="connsiteX111" fmla="*/ 9551226 w 10848976"/>
              <a:gd name="connsiteY111" fmla="*/ 887934 h 2346325"/>
              <a:gd name="connsiteX112" fmla="*/ 9643534 w 10848976"/>
              <a:gd name="connsiteY112" fmla="*/ 768090 h 2346325"/>
              <a:gd name="connsiteX113" fmla="*/ 9855301 w 10848976"/>
              <a:gd name="connsiteY113" fmla="*/ 768090 h 2346325"/>
              <a:gd name="connsiteX114" fmla="*/ 9855301 w 10848976"/>
              <a:gd name="connsiteY114" fmla="*/ 370427 h 2346325"/>
              <a:gd name="connsiteX115" fmla="*/ 9898740 w 10848976"/>
              <a:gd name="connsiteY115" fmla="*/ 370427 h 2346325"/>
              <a:gd name="connsiteX116" fmla="*/ 9898740 w 10848976"/>
              <a:gd name="connsiteY116" fmla="*/ 768090 h 2346325"/>
              <a:gd name="connsiteX117" fmla="*/ 10012769 w 10848976"/>
              <a:gd name="connsiteY117" fmla="*/ 768090 h 2346325"/>
              <a:gd name="connsiteX118" fmla="*/ 10012769 w 10848976"/>
              <a:gd name="connsiteY118" fmla="*/ 610114 h 2346325"/>
              <a:gd name="connsiteX119" fmla="*/ 10088787 w 10848976"/>
              <a:gd name="connsiteY119" fmla="*/ 610114 h 2346325"/>
              <a:gd name="connsiteX120" fmla="*/ 10088787 w 10848976"/>
              <a:gd name="connsiteY120" fmla="*/ 806223 h 2346325"/>
              <a:gd name="connsiteX121" fmla="*/ 10126797 w 10848976"/>
              <a:gd name="connsiteY121" fmla="*/ 806223 h 2346325"/>
              <a:gd name="connsiteX122" fmla="*/ 10143087 w 10848976"/>
              <a:gd name="connsiteY122" fmla="*/ 817118 h 2346325"/>
              <a:gd name="connsiteX123" fmla="*/ 10229965 w 10848976"/>
              <a:gd name="connsiteY123" fmla="*/ 975094 h 2346325"/>
              <a:gd name="connsiteX124" fmla="*/ 10229965 w 10848976"/>
              <a:gd name="connsiteY124" fmla="*/ 784433 h 2346325"/>
              <a:gd name="connsiteX125" fmla="*/ 10235395 w 10848976"/>
              <a:gd name="connsiteY125" fmla="*/ 768090 h 2346325"/>
              <a:gd name="connsiteX126" fmla="*/ 10262545 w 10848976"/>
              <a:gd name="connsiteY126" fmla="*/ 735406 h 2346325"/>
              <a:gd name="connsiteX127" fmla="*/ 10273405 w 10848976"/>
              <a:gd name="connsiteY127" fmla="*/ 729958 h 2346325"/>
              <a:gd name="connsiteX128" fmla="*/ 10311414 w 10848976"/>
              <a:gd name="connsiteY128" fmla="*/ 729958 h 2346325"/>
              <a:gd name="connsiteX129" fmla="*/ 10311414 w 10848976"/>
              <a:gd name="connsiteY129" fmla="*/ 490271 h 2346325"/>
              <a:gd name="connsiteX130" fmla="*/ 10322274 w 10848976"/>
              <a:gd name="connsiteY130" fmla="*/ 479376 h 2346325"/>
              <a:gd name="connsiteX131" fmla="*/ 10343994 w 10848976"/>
              <a:gd name="connsiteY131" fmla="*/ 479376 h 2346325"/>
              <a:gd name="connsiteX132" fmla="*/ 10349424 w 10848976"/>
              <a:gd name="connsiteY132" fmla="*/ 490271 h 2346325"/>
              <a:gd name="connsiteX133" fmla="*/ 10349424 w 10848976"/>
              <a:gd name="connsiteY133" fmla="*/ 729958 h 2346325"/>
              <a:gd name="connsiteX134" fmla="*/ 10392863 w 10848976"/>
              <a:gd name="connsiteY134" fmla="*/ 729958 h 2346325"/>
              <a:gd name="connsiteX135" fmla="*/ 10403723 w 10848976"/>
              <a:gd name="connsiteY135" fmla="*/ 735406 h 2346325"/>
              <a:gd name="connsiteX136" fmla="*/ 10436302 w 10848976"/>
              <a:gd name="connsiteY136" fmla="*/ 768090 h 2346325"/>
              <a:gd name="connsiteX137" fmla="*/ 10441732 w 10848976"/>
              <a:gd name="connsiteY137" fmla="*/ 778985 h 2346325"/>
              <a:gd name="connsiteX138" fmla="*/ 10441732 w 10848976"/>
              <a:gd name="connsiteY138" fmla="*/ 1149412 h 2346325"/>
              <a:gd name="connsiteX139" fmla="*/ 10534041 w 10848976"/>
              <a:gd name="connsiteY139" fmla="*/ 1051358 h 2346325"/>
              <a:gd name="connsiteX140" fmla="*/ 10534041 w 10848976"/>
              <a:gd name="connsiteY140" fmla="*/ 860697 h 2346325"/>
              <a:gd name="connsiteX141" fmla="*/ 10550331 w 10848976"/>
              <a:gd name="connsiteY141" fmla="*/ 838907 h 2346325"/>
              <a:gd name="connsiteX142" fmla="*/ 10599200 w 10848976"/>
              <a:gd name="connsiteY142" fmla="*/ 838907 h 2346325"/>
              <a:gd name="connsiteX143" fmla="*/ 10615490 w 10848976"/>
              <a:gd name="connsiteY143" fmla="*/ 860697 h 2346325"/>
              <a:gd name="connsiteX144" fmla="*/ 10615490 w 10848976"/>
              <a:gd name="connsiteY144" fmla="*/ 1051358 h 2346325"/>
              <a:gd name="connsiteX145" fmla="*/ 10729518 w 10848976"/>
              <a:gd name="connsiteY145" fmla="*/ 1149412 h 2346325"/>
              <a:gd name="connsiteX146" fmla="*/ 10729518 w 10848976"/>
              <a:gd name="connsiteY146" fmla="*/ 675484 h 2346325"/>
              <a:gd name="connsiteX147" fmla="*/ 10789247 w 10848976"/>
              <a:gd name="connsiteY147" fmla="*/ 610114 h 2346325"/>
              <a:gd name="connsiteX148" fmla="*/ 10848976 w 10848976"/>
              <a:gd name="connsiteY148" fmla="*/ 675484 h 2346325"/>
              <a:gd name="connsiteX149" fmla="*/ 10848976 w 10848976"/>
              <a:gd name="connsiteY149" fmla="*/ 2186099 h 2346325"/>
              <a:gd name="connsiteX150" fmla="*/ 10848976 w 10848976"/>
              <a:gd name="connsiteY150" fmla="*/ 2346325 h 2346325"/>
              <a:gd name="connsiteX151" fmla="*/ 1037115 w 10848976"/>
              <a:gd name="connsiteY151" fmla="*/ 2346325 h 2346325"/>
              <a:gd name="connsiteX152" fmla="*/ 1037115 w 10848976"/>
              <a:gd name="connsiteY152" fmla="*/ 2329166 h 2346325"/>
              <a:gd name="connsiteX153" fmla="*/ 1037115 w 10848976"/>
              <a:gd name="connsiteY153" fmla="*/ 697274 h 2346325"/>
              <a:gd name="connsiteX154" fmla="*/ 1254311 w 10848976"/>
              <a:gd name="connsiteY154" fmla="*/ 697274 h 2346325"/>
              <a:gd name="connsiteX155" fmla="*/ 1254311 w 10848976"/>
              <a:gd name="connsiteY155" fmla="*/ 2119058 h 2346325"/>
              <a:gd name="connsiteX156" fmla="*/ 1362910 w 10848976"/>
              <a:gd name="connsiteY156" fmla="*/ 2119058 h 2346325"/>
              <a:gd name="connsiteX157" fmla="*/ 1362910 w 10848976"/>
              <a:gd name="connsiteY157" fmla="*/ 1639682 h 2346325"/>
              <a:gd name="connsiteX158" fmla="*/ 1531237 w 10848976"/>
              <a:gd name="connsiteY158" fmla="*/ 1639682 h 2346325"/>
              <a:gd name="connsiteX159" fmla="*/ 1531237 w 10848976"/>
              <a:gd name="connsiteY159" fmla="*/ 1481706 h 2346325"/>
              <a:gd name="connsiteX160" fmla="*/ 1824453 w 10848976"/>
              <a:gd name="connsiteY160" fmla="*/ 1481706 h 2346325"/>
              <a:gd name="connsiteX161" fmla="*/ 1824453 w 10848976"/>
              <a:gd name="connsiteY161" fmla="*/ 1650577 h 2346325"/>
              <a:gd name="connsiteX162" fmla="*/ 1911331 w 10848976"/>
              <a:gd name="connsiteY162" fmla="*/ 1650577 h 2346325"/>
              <a:gd name="connsiteX163" fmla="*/ 2003640 w 10848976"/>
              <a:gd name="connsiteY163" fmla="*/ 1508943 h 2346325"/>
              <a:gd name="connsiteX164" fmla="*/ 2003640 w 10848976"/>
              <a:gd name="connsiteY164" fmla="*/ 735406 h 2346325"/>
              <a:gd name="connsiteX165" fmla="*/ 2215407 w 10848976"/>
              <a:gd name="connsiteY165" fmla="*/ 566535 h 2346325"/>
              <a:gd name="connsiteX166" fmla="*/ 2215407 w 10848976"/>
              <a:gd name="connsiteY166" fmla="*/ 147081 h 2346325"/>
              <a:gd name="connsiteX167" fmla="*/ 2302286 w 10848976"/>
              <a:gd name="connsiteY167" fmla="*/ 147081 h 2346325"/>
              <a:gd name="connsiteX168" fmla="*/ 2302286 w 10848976"/>
              <a:gd name="connsiteY168" fmla="*/ 561087 h 2346325"/>
              <a:gd name="connsiteX169" fmla="*/ 2508622 w 10848976"/>
              <a:gd name="connsiteY169" fmla="*/ 729958 h 2346325"/>
              <a:gd name="connsiteX170" fmla="*/ 2508622 w 10848976"/>
              <a:gd name="connsiteY170" fmla="*/ 1438127 h 2346325"/>
              <a:gd name="connsiteX171" fmla="*/ 2552062 w 10848976"/>
              <a:gd name="connsiteY171" fmla="*/ 1438127 h 2346325"/>
              <a:gd name="connsiteX172" fmla="*/ 2552062 w 10848976"/>
              <a:gd name="connsiteY172" fmla="*/ 1111280 h 2346325"/>
              <a:gd name="connsiteX173" fmla="*/ 2600931 w 10848976"/>
              <a:gd name="connsiteY173" fmla="*/ 1111280 h 2346325"/>
              <a:gd name="connsiteX174" fmla="*/ 2600931 w 10848976"/>
              <a:gd name="connsiteY174" fmla="*/ 1410889 h 2346325"/>
              <a:gd name="connsiteX175" fmla="*/ 2731249 w 10848976"/>
              <a:gd name="connsiteY175" fmla="*/ 1492601 h 2346325"/>
              <a:gd name="connsiteX176" fmla="*/ 2731249 w 10848976"/>
              <a:gd name="connsiteY176" fmla="*/ 724511 h 2346325"/>
              <a:gd name="connsiteX177" fmla="*/ 2812698 w 10848976"/>
              <a:gd name="connsiteY177" fmla="*/ 724511 h 2346325"/>
              <a:gd name="connsiteX178" fmla="*/ 2812698 w 10848976"/>
              <a:gd name="connsiteY178" fmla="*/ 495718 h 2346325"/>
              <a:gd name="connsiteX179" fmla="*/ 2964736 w 10848976"/>
              <a:gd name="connsiteY179" fmla="*/ 375874 h 2346325"/>
              <a:gd name="connsiteX180" fmla="*/ 2964736 w 10848976"/>
              <a:gd name="connsiteY180" fmla="*/ 217898 h 2346325"/>
              <a:gd name="connsiteX181" fmla="*/ 3019035 w 10848976"/>
              <a:gd name="connsiteY181" fmla="*/ 217898 h 2346325"/>
              <a:gd name="connsiteX182" fmla="*/ 3019035 w 10848976"/>
              <a:gd name="connsiteY182" fmla="*/ 386769 h 2346325"/>
              <a:gd name="connsiteX183" fmla="*/ 3105913 w 10848976"/>
              <a:gd name="connsiteY183" fmla="*/ 501166 h 2346325"/>
              <a:gd name="connsiteX184" fmla="*/ 3105913 w 10848976"/>
              <a:gd name="connsiteY184" fmla="*/ 729958 h 2346325"/>
              <a:gd name="connsiteX185" fmla="*/ 3198222 w 10848976"/>
              <a:gd name="connsiteY185" fmla="*/ 729958 h 2346325"/>
              <a:gd name="connsiteX186" fmla="*/ 3198222 w 10848976"/>
              <a:gd name="connsiteY186" fmla="*/ 1481706 h 2346325"/>
              <a:gd name="connsiteX187" fmla="*/ 3437139 w 10848976"/>
              <a:gd name="connsiteY187" fmla="*/ 1481706 h 2346325"/>
              <a:gd name="connsiteX188" fmla="*/ 3437139 w 10848976"/>
              <a:gd name="connsiteY188" fmla="*/ 729958 h 2346325"/>
              <a:gd name="connsiteX189" fmla="*/ 3958411 w 10848976"/>
              <a:gd name="connsiteY189" fmla="*/ 729958 h 2346325"/>
              <a:gd name="connsiteX190" fmla="*/ 3958411 w 10848976"/>
              <a:gd name="connsiteY190" fmla="*/ 964199 h 2346325"/>
              <a:gd name="connsiteX191" fmla="*/ 4181037 w 10848976"/>
              <a:gd name="connsiteY191" fmla="*/ 964199 h 2346325"/>
              <a:gd name="connsiteX192" fmla="*/ 4181037 w 10848976"/>
              <a:gd name="connsiteY192" fmla="*/ 1209334 h 2346325"/>
              <a:gd name="connsiteX193" fmla="*/ 4387374 w 10848976"/>
              <a:gd name="connsiteY193" fmla="*/ 1209334 h 2346325"/>
              <a:gd name="connsiteX194" fmla="*/ 4387374 w 10848976"/>
              <a:gd name="connsiteY194" fmla="*/ 408559 h 2346325"/>
              <a:gd name="connsiteX195" fmla="*/ 5250731 w 10848976"/>
              <a:gd name="connsiteY195" fmla="*/ 408559 h 2346325"/>
              <a:gd name="connsiteX196" fmla="*/ 5250731 w 10848976"/>
              <a:gd name="connsiteY196" fmla="*/ 1182097 h 2346325"/>
              <a:gd name="connsiteX197" fmla="*/ 5538517 w 10848976"/>
              <a:gd name="connsiteY197" fmla="*/ 1182097 h 2346325"/>
              <a:gd name="connsiteX198" fmla="*/ 5538517 w 10848976"/>
              <a:gd name="connsiteY198" fmla="*/ 1628787 h 2346325"/>
              <a:gd name="connsiteX199" fmla="*/ 5625395 w 10848976"/>
              <a:gd name="connsiteY199" fmla="*/ 1628787 h 2346325"/>
              <a:gd name="connsiteX200" fmla="*/ 5625395 w 10848976"/>
              <a:gd name="connsiteY200" fmla="*/ 1187544 h 2346325"/>
              <a:gd name="connsiteX201" fmla="*/ 5706844 w 10848976"/>
              <a:gd name="connsiteY201" fmla="*/ 1187544 h 2346325"/>
              <a:gd name="connsiteX202" fmla="*/ 5706844 w 10848976"/>
              <a:gd name="connsiteY202" fmla="*/ 1029568 h 2346325"/>
              <a:gd name="connsiteX203" fmla="*/ 5755713 w 10848976"/>
              <a:gd name="connsiteY203" fmla="*/ 1029568 h 2346325"/>
              <a:gd name="connsiteX204" fmla="*/ 5755713 w 10848976"/>
              <a:gd name="connsiteY204" fmla="*/ 729958 h 2346325"/>
              <a:gd name="connsiteX205" fmla="*/ 5989200 w 10848976"/>
              <a:gd name="connsiteY205" fmla="*/ 479376 h 2346325"/>
              <a:gd name="connsiteX206" fmla="*/ 5989200 w 10848976"/>
              <a:gd name="connsiteY206" fmla="*/ 147081 h 2346325"/>
              <a:gd name="connsiteX207" fmla="*/ 6032639 w 10848976"/>
              <a:gd name="connsiteY207" fmla="*/ 147081 h 2346325"/>
              <a:gd name="connsiteX208" fmla="*/ 6032639 w 10848976"/>
              <a:gd name="connsiteY208" fmla="*/ 468481 h 2346325"/>
              <a:gd name="connsiteX209" fmla="*/ 6124948 w 10848976"/>
              <a:gd name="connsiteY209" fmla="*/ 468481 h 2346325"/>
              <a:gd name="connsiteX210" fmla="*/ 6325855 w 10848976"/>
              <a:gd name="connsiteY210" fmla="*/ 288715 h 2346325"/>
              <a:gd name="connsiteX211" fmla="*/ 6325855 w 10848976"/>
              <a:gd name="connsiteY211" fmla="*/ 0 h 234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</a:cxnLst>
            <a:rect l="l" t="t" r="r" b="b"/>
            <a:pathLst>
              <a:path w="10848976" h="2346325">
                <a:moveTo>
                  <a:pt x="586432" y="1154859"/>
                </a:moveTo>
                <a:cubicBezTo>
                  <a:pt x="586432" y="1154859"/>
                  <a:pt x="586432" y="1154859"/>
                  <a:pt x="608151" y="1154859"/>
                </a:cubicBezTo>
                <a:cubicBezTo>
                  <a:pt x="619011" y="1154859"/>
                  <a:pt x="624441" y="1165754"/>
                  <a:pt x="624441" y="1171202"/>
                </a:cubicBezTo>
                <a:cubicBezTo>
                  <a:pt x="624441" y="1171202"/>
                  <a:pt x="624441" y="1171202"/>
                  <a:pt x="624441" y="1421784"/>
                </a:cubicBezTo>
                <a:cubicBezTo>
                  <a:pt x="624441" y="1421784"/>
                  <a:pt x="624441" y="1421784"/>
                  <a:pt x="705890" y="1421784"/>
                </a:cubicBezTo>
                <a:cubicBezTo>
                  <a:pt x="705890" y="1421784"/>
                  <a:pt x="705890" y="1421784"/>
                  <a:pt x="760189" y="1498049"/>
                </a:cubicBezTo>
                <a:cubicBezTo>
                  <a:pt x="760189" y="1498049"/>
                  <a:pt x="760189" y="1498049"/>
                  <a:pt x="760189" y="1590655"/>
                </a:cubicBezTo>
                <a:cubicBezTo>
                  <a:pt x="760189" y="1590655"/>
                  <a:pt x="760189" y="1590655"/>
                  <a:pt x="760189" y="1628787"/>
                </a:cubicBezTo>
                <a:cubicBezTo>
                  <a:pt x="760189" y="1628787"/>
                  <a:pt x="760189" y="1628787"/>
                  <a:pt x="825348" y="1628787"/>
                </a:cubicBezTo>
                <a:cubicBezTo>
                  <a:pt x="825348" y="1628787"/>
                  <a:pt x="825348" y="1628787"/>
                  <a:pt x="825348" y="1781316"/>
                </a:cubicBezTo>
                <a:cubicBezTo>
                  <a:pt x="825348" y="1781316"/>
                  <a:pt x="825348" y="1781316"/>
                  <a:pt x="999105" y="1781316"/>
                </a:cubicBezTo>
                <a:cubicBezTo>
                  <a:pt x="999105" y="1781316"/>
                  <a:pt x="999105" y="1781316"/>
                  <a:pt x="999105" y="2275058"/>
                </a:cubicBezTo>
                <a:lnTo>
                  <a:pt x="999105" y="2346325"/>
                </a:lnTo>
                <a:lnTo>
                  <a:pt x="0" y="2346325"/>
                </a:lnTo>
                <a:lnTo>
                  <a:pt x="0" y="2241881"/>
                </a:lnTo>
                <a:cubicBezTo>
                  <a:pt x="0" y="2062540"/>
                  <a:pt x="0" y="1857580"/>
                  <a:pt x="0" y="1623340"/>
                </a:cubicBezTo>
                <a:cubicBezTo>
                  <a:pt x="0" y="1623340"/>
                  <a:pt x="0" y="1623340"/>
                  <a:pt x="76019" y="1623340"/>
                </a:cubicBezTo>
                <a:cubicBezTo>
                  <a:pt x="76019" y="1623340"/>
                  <a:pt x="76019" y="1623340"/>
                  <a:pt x="76019" y="1410889"/>
                </a:cubicBezTo>
                <a:cubicBezTo>
                  <a:pt x="76019" y="1410889"/>
                  <a:pt x="76019" y="1410889"/>
                  <a:pt x="135748" y="1410889"/>
                </a:cubicBezTo>
                <a:cubicBezTo>
                  <a:pt x="135748" y="1410889"/>
                  <a:pt x="135748" y="1410889"/>
                  <a:pt x="135748" y="1236571"/>
                </a:cubicBezTo>
                <a:cubicBezTo>
                  <a:pt x="135748" y="1236571"/>
                  <a:pt x="135748" y="1236571"/>
                  <a:pt x="200907" y="1236571"/>
                </a:cubicBezTo>
                <a:cubicBezTo>
                  <a:pt x="200907" y="1236571"/>
                  <a:pt x="200907" y="1236571"/>
                  <a:pt x="200907" y="1405442"/>
                </a:cubicBezTo>
                <a:cubicBezTo>
                  <a:pt x="200907" y="1405442"/>
                  <a:pt x="200907" y="1405442"/>
                  <a:pt x="249777" y="1405442"/>
                </a:cubicBezTo>
                <a:cubicBezTo>
                  <a:pt x="249777" y="1405442"/>
                  <a:pt x="249777" y="1405442"/>
                  <a:pt x="249777" y="1645130"/>
                </a:cubicBezTo>
                <a:cubicBezTo>
                  <a:pt x="249777" y="1645130"/>
                  <a:pt x="249777" y="1645130"/>
                  <a:pt x="347515" y="1645130"/>
                </a:cubicBezTo>
                <a:cubicBezTo>
                  <a:pt x="347515" y="1645130"/>
                  <a:pt x="347515" y="1645130"/>
                  <a:pt x="347515" y="2113610"/>
                </a:cubicBezTo>
                <a:cubicBezTo>
                  <a:pt x="347515" y="2113610"/>
                  <a:pt x="347515" y="2113610"/>
                  <a:pt x="434394" y="2113610"/>
                </a:cubicBezTo>
                <a:cubicBezTo>
                  <a:pt x="434394" y="2113610"/>
                  <a:pt x="434394" y="2113610"/>
                  <a:pt x="434394" y="1590655"/>
                </a:cubicBezTo>
                <a:cubicBezTo>
                  <a:pt x="434394" y="1590655"/>
                  <a:pt x="434394" y="1590655"/>
                  <a:pt x="434394" y="1492601"/>
                </a:cubicBezTo>
                <a:cubicBezTo>
                  <a:pt x="434394" y="1492601"/>
                  <a:pt x="434394" y="1492601"/>
                  <a:pt x="488693" y="1421784"/>
                </a:cubicBezTo>
                <a:cubicBezTo>
                  <a:pt x="488693" y="1421784"/>
                  <a:pt x="488693" y="1421784"/>
                  <a:pt x="570142" y="1421784"/>
                </a:cubicBezTo>
                <a:cubicBezTo>
                  <a:pt x="570142" y="1421784"/>
                  <a:pt x="570142" y="1421784"/>
                  <a:pt x="570142" y="1171202"/>
                </a:cubicBezTo>
                <a:cubicBezTo>
                  <a:pt x="570142" y="1165754"/>
                  <a:pt x="575572" y="1154859"/>
                  <a:pt x="586432" y="1154859"/>
                </a:cubicBezTo>
                <a:close/>
                <a:moveTo>
                  <a:pt x="6325855" y="0"/>
                </a:moveTo>
                <a:cubicBezTo>
                  <a:pt x="6325855" y="0"/>
                  <a:pt x="6325855" y="0"/>
                  <a:pt x="6369294" y="0"/>
                </a:cubicBezTo>
                <a:cubicBezTo>
                  <a:pt x="6369294" y="0"/>
                  <a:pt x="6369294" y="0"/>
                  <a:pt x="6369294" y="272373"/>
                </a:cubicBezTo>
                <a:cubicBezTo>
                  <a:pt x="6369294" y="272373"/>
                  <a:pt x="6369294" y="272373"/>
                  <a:pt x="6543051" y="484823"/>
                </a:cubicBezTo>
                <a:cubicBezTo>
                  <a:pt x="6543051" y="484823"/>
                  <a:pt x="6543051" y="484823"/>
                  <a:pt x="6543051" y="729958"/>
                </a:cubicBezTo>
                <a:cubicBezTo>
                  <a:pt x="6543051" y="729958"/>
                  <a:pt x="6543051" y="729958"/>
                  <a:pt x="6624500" y="729958"/>
                </a:cubicBezTo>
                <a:cubicBezTo>
                  <a:pt x="6624500" y="729958"/>
                  <a:pt x="6624500" y="729958"/>
                  <a:pt x="6624500" y="414006"/>
                </a:cubicBezTo>
                <a:cubicBezTo>
                  <a:pt x="6624500" y="414006"/>
                  <a:pt x="6624500" y="414006"/>
                  <a:pt x="6667939" y="414006"/>
                </a:cubicBezTo>
                <a:cubicBezTo>
                  <a:pt x="6667939" y="414006"/>
                  <a:pt x="6667939" y="414006"/>
                  <a:pt x="6667939" y="239688"/>
                </a:cubicBezTo>
                <a:cubicBezTo>
                  <a:pt x="6667939" y="239688"/>
                  <a:pt x="6667939" y="239688"/>
                  <a:pt x="6792828" y="239688"/>
                </a:cubicBezTo>
                <a:cubicBezTo>
                  <a:pt x="6792828" y="239688"/>
                  <a:pt x="6792828" y="239688"/>
                  <a:pt x="6792828" y="370427"/>
                </a:cubicBezTo>
                <a:cubicBezTo>
                  <a:pt x="6792828" y="370427"/>
                  <a:pt x="6792828" y="370427"/>
                  <a:pt x="6847127" y="370427"/>
                </a:cubicBezTo>
                <a:cubicBezTo>
                  <a:pt x="6847127" y="370427"/>
                  <a:pt x="6847127" y="370427"/>
                  <a:pt x="6847127" y="430349"/>
                </a:cubicBezTo>
                <a:cubicBezTo>
                  <a:pt x="6847127" y="430349"/>
                  <a:pt x="6847127" y="430349"/>
                  <a:pt x="6961155" y="430349"/>
                </a:cubicBezTo>
                <a:cubicBezTo>
                  <a:pt x="6961155" y="430349"/>
                  <a:pt x="6961155" y="430349"/>
                  <a:pt x="6961155" y="288715"/>
                </a:cubicBezTo>
                <a:cubicBezTo>
                  <a:pt x="6961155" y="288715"/>
                  <a:pt x="6961155" y="288715"/>
                  <a:pt x="6879706" y="288715"/>
                </a:cubicBezTo>
                <a:cubicBezTo>
                  <a:pt x="6879706" y="288715"/>
                  <a:pt x="6879706" y="288715"/>
                  <a:pt x="6879706" y="245135"/>
                </a:cubicBezTo>
                <a:cubicBezTo>
                  <a:pt x="6879706" y="245135"/>
                  <a:pt x="6879706" y="245135"/>
                  <a:pt x="6961155" y="245135"/>
                </a:cubicBezTo>
                <a:cubicBezTo>
                  <a:pt x="6961155" y="245135"/>
                  <a:pt x="6961155" y="245135"/>
                  <a:pt x="6961155" y="108949"/>
                </a:cubicBezTo>
                <a:cubicBezTo>
                  <a:pt x="6961155" y="108949"/>
                  <a:pt x="6961155" y="108949"/>
                  <a:pt x="7048034" y="108949"/>
                </a:cubicBezTo>
                <a:cubicBezTo>
                  <a:pt x="7048034" y="108949"/>
                  <a:pt x="7048034" y="108949"/>
                  <a:pt x="7048034" y="16342"/>
                </a:cubicBezTo>
                <a:cubicBezTo>
                  <a:pt x="7048034" y="16342"/>
                  <a:pt x="7048034" y="16342"/>
                  <a:pt x="7086043" y="16342"/>
                </a:cubicBezTo>
                <a:cubicBezTo>
                  <a:pt x="7086043" y="16342"/>
                  <a:pt x="7086043" y="16342"/>
                  <a:pt x="7086043" y="108949"/>
                </a:cubicBezTo>
                <a:cubicBezTo>
                  <a:pt x="7086043" y="108949"/>
                  <a:pt x="7086043" y="108949"/>
                  <a:pt x="7172922" y="108949"/>
                </a:cubicBezTo>
                <a:cubicBezTo>
                  <a:pt x="7172922" y="108949"/>
                  <a:pt x="7172922" y="108949"/>
                  <a:pt x="7172922" y="245135"/>
                </a:cubicBezTo>
                <a:cubicBezTo>
                  <a:pt x="7172922" y="245135"/>
                  <a:pt x="7172922" y="245135"/>
                  <a:pt x="7254371" y="245135"/>
                </a:cubicBezTo>
                <a:cubicBezTo>
                  <a:pt x="7254371" y="245135"/>
                  <a:pt x="7254371" y="245135"/>
                  <a:pt x="7254371" y="283267"/>
                </a:cubicBezTo>
                <a:cubicBezTo>
                  <a:pt x="7254371" y="283267"/>
                  <a:pt x="7254371" y="283267"/>
                  <a:pt x="7172922" y="283267"/>
                </a:cubicBezTo>
                <a:cubicBezTo>
                  <a:pt x="7172922" y="283267"/>
                  <a:pt x="7172922" y="283267"/>
                  <a:pt x="7172922" y="435796"/>
                </a:cubicBezTo>
                <a:cubicBezTo>
                  <a:pt x="7172922" y="435796"/>
                  <a:pt x="7172922" y="435796"/>
                  <a:pt x="7346679" y="435796"/>
                </a:cubicBezTo>
                <a:cubicBezTo>
                  <a:pt x="7346679" y="435796"/>
                  <a:pt x="7346679" y="435796"/>
                  <a:pt x="7346679" y="724511"/>
                </a:cubicBezTo>
                <a:cubicBezTo>
                  <a:pt x="7346679" y="724511"/>
                  <a:pt x="7346679" y="724511"/>
                  <a:pt x="7509577" y="724511"/>
                </a:cubicBezTo>
                <a:cubicBezTo>
                  <a:pt x="7509577" y="724511"/>
                  <a:pt x="7509577" y="724511"/>
                  <a:pt x="7509577" y="506613"/>
                </a:cubicBezTo>
                <a:cubicBezTo>
                  <a:pt x="7509577" y="506613"/>
                  <a:pt x="7509577" y="506613"/>
                  <a:pt x="8014559" y="506613"/>
                </a:cubicBezTo>
                <a:cubicBezTo>
                  <a:pt x="8014559" y="506613"/>
                  <a:pt x="8014559" y="506613"/>
                  <a:pt x="8014559" y="735406"/>
                </a:cubicBezTo>
                <a:cubicBezTo>
                  <a:pt x="8014559" y="735406"/>
                  <a:pt x="8014559" y="735406"/>
                  <a:pt x="8258905" y="735406"/>
                </a:cubicBezTo>
                <a:cubicBezTo>
                  <a:pt x="8258905" y="735406"/>
                  <a:pt x="8258905" y="735406"/>
                  <a:pt x="8258905" y="1356415"/>
                </a:cubicBezTo>
                <a:cubicBezTo>
                  <a:pt x="8258905" y="1356415"/>
                  <a:pt x="8258905" y="1356415"/>
                  <a:pt x="8470672" y="1356415"/>
                </a:cubicBezTo>
                <a:cubicBezTo>
                  <a:pt x="8470672" y="1356415"/>
                  <a:pt x="8470672" y="1356415"/>
                  <a:pt x="8470672" y="1231124"/>
                </a:cubicBezTo>
                <a:cubicBezTo>
                  <a:pt x="8470672" y="1231124"/>
                  <a:pt x="8470672" y="1231124"/>
                  <a:pt x="8514111" y="1231124"/>
                </a:cubicBezTo>
                <a:cubicBezTo>
                  <a:pt x="8514111" y="1231124"/>
                  <a:pt x="8514111" y="1231124"/>
                  <a:pt x="8514111" y="1389100"/>
                </a:cubicBezTo>
                <a:cubicBezTo>
                  <a:pt x="8514111" y="1389100"/>
                  <a:pt x="8514111" y="1389100"/>
                  <a:pt x="8600990" y="1449022"/>
                </a:cubicBezTo>
                <a:cubicBezTo>
                  <a:pt x="8600990" y="1449022"/>
                  <a:pt x="8600990" y="1449022"/>
                  <a:pt x="8600990" y="1857580"/>
                </a:cubicBezTo>
                <a:cubicBezTo>
                  <a:pt x="8600990" y="1857580"/>
                  <a:pt x="8600990" y="1857580"/>
                  <a:pt x="8644429" y="1857580"/>
                </a:cubicBezTo>
                <a:cubicBezTo>
                  <a:pt x="8644429" y="1857580"/>
                  <a:pt x="8644429" y="1857580"/>
                  <a:pt x="8644429" y="1350967"/>
                </a:cubicBezTo>
                <a:cubicBezTo>
                  <a:pt x="8644429" y="1350967"/>
                  <a:pt x="8644429" y="1350967"/>
                  <a:pt x="8720448" y="1350967"/>
                </a:cubicBezTo>
                <a:cubicBezTo>
                  <a:pt x="8720448" y="1350967"/>
                  <a:pt x="8720448" y="1350967"/>
                  <a:pt x="8720448" y="1220229"/>
                </a:cubicBezTo>
                <a:cubicBezTo>
                  <a:pt x="8720448" y="1220229"/>
                  <a:pt x="8720448" y="1220229"/>
                  <a:pt x="8682439" y="1220229"/>
                </a:cubicBezTo>
                <a:cubicBezTo>
                  <a:pt x="8682439" y="1220229"/>
                  <a:pt x="8682439" y="1220229"/>
                  <a:pt x="8682439" y="1176649"/>
                </a:cubicBezTo>
                <a:cubicBezTo>
                  <a:pt x="8682439" y="1176649"/>
                  <a:pt x="8682439" y="1176649"/>
                  <a:pt x="8731308" y="1176649"/>
                </a:cubicBezTo>
                <a:cubicBezTo>
                  <a:pt x="8731308" y="1176649"/>
                  <a:pt x="8731308" y="1176649"/>
                  <a:pt x="8731308" y="1133069"/>
                </a:cubicBezTo>
                <a:cubicBezTo>
                  <a:pt x="8731308" y="1133069"/>
                  <a:pt x="8731308" y="1133069"/>
                  <a:pt x="8763888" y="1133069"/>
                </a:cubicBezTo>
                <a:cubicBezTo>
                  <a:pt x="8763888" y="1133069"/>
                  <a:pt x="8763888" y="1133069"/>
                  <a:pt x="8763888" y="1040463"/>
                </a:cubicBezTo>
                <a:cubicBezTo>
                  <a:pt x="8763888" y="1040463"/>
                  <a:pt x="8763888" y="1040463"/>
                  <a:pt x="8807327" y="1040463"/>
                </a:cubicBezTo>
                <a:cubicBezTo>
                  <a:pt x="8807327" y="1040463"/>
                  <a:pt x="8807327" y="1040463"/>
                  <a:pt x="8807327" y="1133069"/>
                </a:cubicBezTo>
                <a:cubicBezTo>
                  <a:pt x="8807327" y="1133069"/>
                  <a:pt x="8807327" y="1133069"/>
                  <a:pt x="8856196" y="1133069"/>
                </a:cubicBezTo>
                <a:cubicBezTo>
                  <a:pt x="8856196" y="1133069"/>
                  <a:pt x="8856196" y="1133069"/>
                  <a:pt x="8856196" y="1176649"/>
                </a:cubicBezTo>
                <a:cubicBezTo>
                  <a:pt x="8856196" y="1176649"/>
                  <a:pt x="8856196" y="1176649"/>
                  <a:pt x="8894206" y="1176649"/>
                </a:cubicBezTo>
                <a:cubicBezTo>
                  <a:pt x="8894206" y="1176649"/>
                  <a:pt x="8894206" y="1176649"/>
                  <a:pt x="8894206" y="1220229"/>
                </a:cubicBezTo>
                <a:cubicBezTo>
                  <a:pt x="8894206" y="1220229"/>
                  <a:pt x="8894206" y="1220229"/>
                  <a:pt x="8856196" y="1220229"/>
                </a:cubicBezTo>
                <a:cubicBezTo>
                  <a:pt x="8856196" y="1220229"/>
                  <a:pt x="8856196" y="1220229"/>
                  <a:pt x="8856196" y="1356415"/>
                </a:cubicBezTo>
                <a:cubicBezTo>
                  <a:pt x="8856196" y="1356415"/>
                  <a:pt x="8856196" y="1356415"/>
                  <a:pt x="8953935" y="1356415"/>
                </a:cubicBezTo>
                <a:cubicBezTo>
                  <a:pt x="8953935" y="1356415"/>
                  <a:pt x="8953935" y="1356415"/>
                  <a:pt x="8953935" y="2255244"/>
                </a:cubicBezTo>
                <a:cubicBezTo>
                  <a:pt x="8953935" y="2255244"/>
                  <a:pt x="8953935" y="2255244"/>
                  <a:pt x="9100542" y="2255244"/>
                </a:cubicBezTo>
                <a:cubicBezTo>
                  <a:pt x="9100542" y="2255244"/>
                  <a:pt x="9100542" y="2255244"/>
                  <a:pt x="9100542" y="1590655"/>
                </a:cubicBezTo>
                <a:cubicBezTo>
                  <a:pt x="9100542" y="1590655"/>
                  <a:pt x="9100542" y="1590655"/>
                  <a:pt x="9100542" y="1307388"/>
                </a:cubicBezTo>
                <a:cubicBezTo>
                  <a:pt x="9100542" y="1307388"/>
                  <a:pt x="9100542" y="1307388"/>
                  <a:pt x="9192851" y="1225676"/>
                </a:cubicBezTo>
                <a:cubicBezTo>
                  <a:pt x="9192851" y="1225676"/>
                  <a:pt x="9192851" y="1225676"/>
                  <a:pt x="9225431" y="1225676"/>
                </a:cubicBezTo>
                <a:cubicBezTo>
                  <a:pt x="9225431" y="1225676"/>
                  <a:pt x="9225431" y="1225676"/>
                  <a:pt x="9225431" y="1024121"/>
                </a:cubicBezTo>
                <a:cubicBezTo>
                  <a:pt x="9225431" y="1024121"/>
                  <a:pt x="9225431" y="1024121"/>
                  <a:pt x="9274300" y="1024121"/>
                </a:cubicBezTo>
                <a:cubicBezTo>
                  <a:pt x="9274300" y="1024121"/>
                  <a:pt x="9274300" y="1024121"/>
                  <a:pt x="9274300" y="1225676"/>
                </a:cubicBezTo>
                <a:cubicBezTo>
                  <a:pt x="9274300" y="1225676"/>
                  <a:pt x="9274300" y="1225676"/>
                  <a:pt x="9306879" y="1225676"/>
                </a:cubicBezTo>
                <a:cubicBezTo>
                  <a:pt x="9306879" y="1225676"/>
                  <a:pt x="9306879" y="1225676"/>
                  <a:pt x="9350319" y="1307388"/>
                </a:cubicBezTo>
                <a:cubicBezTo>
                  <a:pt x="9350319" y="1307388"/>
                  <a:pt x="9350319" y="1307388"/>
                  <a:pt x="9393758" y="1307388"/>
                </a:cubicBezTo>
                <a:cubicBezTo>
                  <a:pt x="9393758" y="1307388"/>
                  <a:pt x="9393758" y="1307388"/>
                  <a:pt x="9393758" y="1084042"/>
                </a:cubicBezTo>
                <a:cubicBezTo>
                  <a:pt x="9393758" y="1084042"/>
                  <a:pt x="9393758" y="1084042"/>
                  <a:pt x="9486067" y="1084042"/>
                </a:cubicBezTo>
                <a:cubicBezTo>
                  <a:pt x="9486067" y="1084042"/>
                  <a:pt x="9486067" y="1084042"/>
                  <a:pt x="9486067" y="1263808"/>
                </a:cubicBezTo>
                <a:cubicBezTo>
                  <a:pt x="9486067" y="1263808"/>
                  <a:pt x="9486067" y="1263808"/>
                  <a:pt x="9551226" y="1263808"/>
                </a:cubicBezTo>
                <a:cubicBezTo>
                  <a:pt x="9551226" y="1263808"/>
                  <a:pt x="9551226" y="1263808"/>
                  <a:pt x="9551226" y="887934"/>
                </a:cubicBezTo>
                <a:cubicBezTo>
                  <a:pt x="9551226" y="887934"/>
                  <a:pt x="9551226" y="887934"/>
                  <a:pt x="9643534" y="768090"/>
                </a:cubicBezTo>
                <a:cubicBezTo>
                  <a:pt x="9643534" y="768090"/>
                  <a:pt x="9643534" y="768090"/>
                  <a:pt x="9855301" y="768090"/>
                </a:cubicBezTo>
                <a:cubicBezTo>
                  <a:pt x="9855301" y="768090"/>
                  <a:pt x="9855301" y="768090"/>
                  <a:pt x="9855301" y="370427"/>
                </a:cubicBezTo>
                <a:cubicBezTo>
                  <a:pt x="9855301" y="370427"/>
                  <a:pt x="9855301" y="370427"/>
                  <a:pt x="9898740" y="370427"/>
                </a:cubicBezTo>
                <a:cubicBezTo>
                  <a:pt x="9898740" y="370427"/>
                  <a:pt x="9898740" y="370427"/>
                  <a:pt x="9898740" y="768090"/>
                </a:cubicBezTo>
                <a:cubicBezTo>
                  <a:pt x="9898740" y="768090"/>
                  <a:pt x="9898740" y="768090"/>
                  <a:pt x="10012769" y="768090"/>
                </a:cubicBezTo>
                <a:cubicBezTo>
                  <a:pt x="10012769" y="768090"/>
                  <a:pt x="10012769" y="768090"/>
                  <a:pt x="10012769" y="610114"/>
                </a:cubicBezTo>
                <a:cubicBezTo>
                  <a:pt x="10012769" y="610114"/>
                  <a:pt x="10012769" y="610114"/>
                  <a:pt x="10088787" y="610114"/>
                </a:cubicBezTo>
                <a:cubicBezTo>
                  <a:pt x="10088787" y="610114"/>
                  <a:pt x="10088787" y="610114"/>
                  <a:pt x="10088787" y="806223"/>
                </a:cubicBezTo>
                <a:cubicBezTo>
                  <a:pt x="10088787" y="806223"/>
                  <a:pt x="10088787" y="806223"/>
                  <a:pt x="10126797" y="806223"/>
                </a:cubicBezTo>
                <a:cubicBezTo>
                  <a:pt x="10132227" y="806223"/>
                  <a:pt x="10143087" y="806223"/>
                  <a:pt x="10143087" y="817118"/>
                </a:cubicBezTo>
                <a:cubicBezTo>
                  <a:pt x="10143087" y="817118"/>
                  <a:pt x="10143087" y="817118"/>
                  <a:pt x="10229965" y="975094"/>
                </a:cubicBezTo>
                <a:cubicBezTo>
                  <a:pt x="10229965" y="975094"/>
                  <a:pt x="10229965" y="975094"/>
                  <a:pt x="10229965" y="784433"/>
                </a:cubicBezTo>
                <a:cubicBezTo>
                  <a:pt x="10229965" y="778985"/>
                  <a:pt x="10229965" y="773538"/>
                  <a:pt x="10235395" y="768090"/>
                </a:cubicBezTo>
                <a:cubicBezTo>
                  <a:pt x="10235395" y="768090"/>
                  <a:pt x="10235395" y="768090"/>
                  <a:pt x="10262545" y="735406"/>
                </a:cubicBezTo>
                <a:cubicBezTo>
                  <a:pt x="10262545" y="735406"/>
                  <a:pt x="10267975" y="729958"/>
                  <a:pt x="10273405" y="729958"/>
                </a:cubicBezTo>
                <a:cubicBezTo>
                  <a:pt x="10273405" y="729958"/>
                  <a:pt x="10273405" y="729958"/>
                  <a:pt x="10311414" y="729958"/>
                </a:cubicBezTo>
                <a:cubicBezTo>
                  <a:pt x="10311414" y="729958"/>
                  <a:pt x="10311414" y="729958"/>
                  <a:pt x="10311414" y="490271"/>
                </a:cubicBezTo>
                <a:cubicBezTo>
                  <a:pt x="10311414" y="484823"/>
                  <a:pt x="10316844" y="479376"/>
                  <a:pt x="10322274" y="479376"/>
                </a:cubicBezTo>
                <a:cubicBezTo>
                  <a:pt x="10322274" y="479376"/>
                  <a:pt x="10322274" y="479376"/>
                  <a:pt x="10343994" y="479376"/>
                </a:cubicBezTo>
                <a:cubicBezTo>
                  <a:pt x="10343994" y="479376"/>
                  <a:pt x="10349424" y="484823"/>
                  <a:pt x="10349424" y="490271"/>
                </a:cubicBezTo>
                <a:cubicBezTo>
                  <a:pt x="10349424" y="490271"/>
                  <a:pt x="10349424" y="490271"/>
                  <a:pt x="10349424" y="729958"/>
                </a:cubicBezTo>
                <a:cubicBezTo>
                  <a:pt x="10349424" y="729958"/>
                  <a:pt x="10349424" y="729958"/>
                  <a:pt x="10392863" y="729958"/>
                </a:cubicBezTo>
                <a:cubicBezTo>
                  <a:pt x="10398293" y="729958"/>
                  <a:pt x="10403723" y="735406"/>
                  <a:pt x="10403723" y="735406"/>
                </a:cubicBezTo>
                <a:cubicBezTo>
                  <a:pt x="10403723" y="735406"/>
                  <a:pt x="10403723" y="735406"/>
                  <a:pt x="10436302" y="768090"/>
                </a:cubicBezTo>
                <a:cubicBezTo>
                  <a:pt x="10436302" y="773538"/>
                  <a:pt x="10441732" y="778985"/>
                  <a:pt x="10441732" y="778985"/>
                </a:cubicBezTo>
                <a:cubicBezTo>
                  <a:pt x="10441732" y="778985"/>
                  <a:pt x="10441732" y="778985"/>
                  <a:pt x="10441732" y="1149412"/>
                </a:cubicBezTo>
                <a:cubicBezTo>
                  <a:pt x="10441732" y="1149412"/>
                  <a:pt x="10441732" y="1149412"/>
                  <a:pt x="10534041" y="1051358"/>
                </a:cubicBezTo>
                <a:cubicBezTo>
                  <a:pt x="10534041" y="1051358"/>
                  <a:pt x="10534041" y="1051358"/>
                  <a:pt x="10534041" y="860697"/>
                </a:cubicBezTo>
                <a:cubicBezTo>
                  <a:pt x="10534041" y="849802"/>
                  <a:pt x="10539471" y="838907"/>
                  <a:pt x="10550331" y="838907"/>
                </a:cubicBezTo>
                <a:cubicBezTo>
                  <a:pt x="10550331" y="838907"/>
                  <a:pt x="10550331" y="838907"/>
                  <a:pt x="10599200" y="838907"/>
                </a:cubicBezTo>
                <a:cubicBezTo>
                  <a:pt x="10610060" y="838907"/>
                  <a:pt x="10615490" y="849802"/>
                  <a:pt x="10615490" y="860697"/>
                </a:cubicBezTo>
                <a:cubicBezTo>
                  <a:pt x="10615490" y="860697"/>
                  <a:pt x="10615490" y="860697"/>
                  <a:pt x="10615490" y="1051358"/>
                </a:cubicBezTo>
                <a:cubicBezTo>
                  <a:pt x="10615490" y="1051358"/>
                  <a:pt x="10615490" y="1051358"/>
                  <a:pt x="10729518" y="1149412"/>
                </a:cubicBezTo>
                <a:cubicBezTo>
                  <a:pt x="10729518" y="1149412"/>
                  <a:pt x="10729518" y="1149412"/>
                  <a:pt x="10729518" y="675484"/>
                </a:cubicBezTo>
                <a:cubicBezTo>
                  <a:pt x="10729518" y="637352"/>
                  <a:pt x="10756667" y="610114"/>
                  <a:pt x="10789247" y="610114"/>
                </a:cubicBezTo>
                <a:cubicBezTo>
                  <a:pt x="10821826" y="610114"/>
                  <a:pt x="10848976" y="637352"/>
                  <a:pt x="10848976" y="675484"/>
                </a:cubicBezTo>
                <a:cubicBezTo>
                  <a:pt x="10848976" y="675484"/>
                  <a:pt x="10848976" y="675484"/>
                  <a:pt x="10848976" y="2186099"/>
                </a:cubicBezTo>
                <a:lnTo>
                  <a:pt x="10848976" y="2346325"/>
                </a:lnTo>
                <a:lnTo>
                  <a:pt x="1037115" y="2346325"/>
                </a:lnTo>
                <a:lnTo>
                  <a:pt x="1037115" y="2329166"/>
                </a:lnTo>
                <a:cubicBezTo>
                  <a:pt x="1037115" y="2216154"/>
                  <a:pt x="1037115" y="1854516"/>
                  <a:pt x="1037115" y="697274"/>
                </a:cubicBezTo>
                <a:cubicBezTo>
                  <a:pt x="1037115" y="697274"/>
                  <a:pt x="1037115" y="697274"/>
                  <a:pt x="1254311" y="697274"/>
                </a:cubicBezTo>
                <a:cubicBezTo>
                  <a:pt x="1254311" y="697274"/>
                  <a:pt x="1254311" y="697274"/>
                  <a:pt x="1254311" y="2119058"/>
                </a:cubicBezTo>
                <a:cubicBezTo>
                  <a:pt x="1254311" y="2119058"/>
                  <a:pt x="1254311" y="2119058"/>
                  <a:pt x="1362910" y="2119058"/>
                </a:cubicBezTo>
                <a:cubicBezTo>
                  <a:pt x="1362910" y="2119058"/>
                  <a:pt x="1362910" y="2119058"/>
                  <a:pt x="1362910" y="1639682"/>
                </a:cubicBezTo>
                <a:cubicBezTo>
                  <a:pt x="1362910" y="1639682"/>
                  <a:pt x="1362910" y="1639682"/>
                  <a:pt x="1531237" y="1639682"/>
                </a:cubicBezTo>
                <a:cubicBezTo>
                  <a:pt x="1531237" y="1639682"/>
                  <a:pt x="1531237" y="1639682"/>
                  <a:pt x="1531237" y="1481706"/>
                </a:cubicBezTo>
                <a:cubicBezTo>
                  <a:pt x="1531237" y="1481706"/>
                  <a:pt x="1531237" y="1481706"/>
                  <a:pt x="1824453" y="1481706"/>
                </a:cubicBezTo>
                <a:cubicBezTo>
                  <a:pt x="1824453" y="1481706"/>
                  <a:pt x="1824453" y="1481706"/>
                  <a:pt x="1824453" y="1650577"/>
                </a:cubicBezTo>
                <a:cubicBezTo>
                  <a:pt x="1824453" y="1650577"/>
                  <a:pt x="1824453" y="1650577"/>
                  <a:pt x="1911331" y="1650577"/>
                </a:cubicBezTo>
                <a:cubicBezTo>
                  <a:pt x="1911331" y="1650577"/>
                  <a:pt x="1911331" y="1650577"/>
                  <a:pt x="2003640" y="1508943"/>
                </a:cubicBezTo>
                <a:cubicBezTo>
                  <a:pt x="2003640" y="1508943"/>
                  <a:pt x="2003640" y="1508943"/>
                  <a:pt x="2003640" y="735406"/>
                </a:cubicBezTo>
                <a:cubicBezTo>
                  <a:pt x="2003640" y="735406"/>
                  <a:pt x="2003640" y="735406"/>
                  <a:pt x="2215407" y="566535"/>
                </a:cubicBezTo>
                <a:cubicBezTo>
                  <a:pt x="2215407" y="566535"/>
                  <a:pt x="2215407" y="566535"/>
                  <a:pt x="2215407" y="147081"/>
                </a:cubicBezTo>
                <a:cubicBezTo>
                  <a:pt x="2215407" y="147081"/>
                  <a:pt x="2215407" y="147081"/>
                  <a:pt x="2302286" y="147081"/>
                </a:cubicBezTo>
                <a:cubicBezTo>
                  <a:pt x="2302286" y="147081"/>
                  <a:pt x="2302286" y="147081"/>
                  <a:pt x="2302286" y="561087"/>
                </a:cubicBezTo>
                <a:cubicBezTo>
                  <a:pt x="2302286" y="561087"/>
                  <a:pt x="2302286" y="561087"/>
                  <a:pt x="2508622" y="729958"/>
                </a:cubicBezTo>
                <a:cubicBezTo>
                  <a:pt x="2508622" y="729958"/>
                  <a:pt x="2508622" y="729958"/>
                  <a:pt x="2508622" y="1438127"/>
                </a:cubicBezTo>
                <a:cubicBezTo>
                  <a:pt x="2508622" y="1438127"/>
                  <a:pt x="2508622" y="1438127"/>
                  <a:pt x="2552062" y="1438127"/>
                </a:cubicBezTo>
                <a:cubicBezTo>
                  <a:pt x="2552062" y="1438127"/>
                  <a:pt x="2552062" y="1438127"/>
                  <a:pt x="2552062" y="1111280"/>
                </a:cubicBezTo>
                <a:cubicBezTo>
                  <a:pt x="2552062" y="1111280"/>
                  <a:pt x="2552062" y="1111280"/>
                  <a:pt x="2600931" y="1111280"/>
                </a:cubicBezTo>
                <a:cubicBezTo>
                  <a:pt x="2600931" y="1111280"/>
                  <a:pt x="2600931" y="1111280"/>
                  <a:pt x="2600931" y="1410889"/>
                </a:cubicBezTo>
                <a:cubicBezTo>
                  <a:pt x="2600931" y="1410889"/>
                  <a:pt x="2600931" y="1410889"/>
                  <a:pt x="2731249" y="1492601"/>
                </a:cubicBezTo>
                <a:cubicBezTo>
                  <a:pt x="2731249" y="1492601"/>
                  <a:pt x="2731249" y="1492601"/>
                  <a:pt x="2731249" y="724511"/>
                </a:cubicBezTo>
                <a:cubicBezTo>
                  <a:pt x="2731249" y="724511"/>
                  <a:pt x="2731249" y="724511"/>
                  <a:pt x="2812698" y="724511"/>
                </a:cubicBezTo>
                <a:cubicBezTo>
                  <a:pt x="2812698" y="724511"/>
                  <a:pt x="2812698" y="724511"/>
                  <a:pt x="2812698" y="495718"/>
                </a:cubicBezTo>
                <a:cubicBezTo>
                  <a:pt x="2812698" y="495718"/>
                  <a:pt x="2812698" y="495718"/>
                  <a:pt x="2964736" y="375874"/>
                </a:cubicBezTo>
                <a:cubicBezTo>
                  <a:pt x="2964736" y="375874"/>
                  <a:pt x="2964736" y="375874"/>
                  <a:pt x="2964736" y="217898"/>
                </a:cubicBezTo>
                <a:cubicBezTo>
                  <a:pt x="2964736" y="217898"/>
                  <a:pt x="2964736" y="217898"/>
                  <a:pt x="3019035" y="217898"/>
                </a:cubicBezTo>
                <a:cubicBezTo>
                  <a:pt x="3019035" y="217898"/>
                  <a:pt x="3019035" y="217898"/>
                  <a:pt x="3019035" y="386769"/>
                </a:cubicBezTo>
                <a:cubicBezTo>
                  <a:pt x="3019035" y="386769"/>
                  <a:pt x="3019035" y="386769"/>
                  <a:pt x="3105913" y="501166"/>
                </a:cubicBezTo>
                <a:cubicBezTo>
                  <a:pt x="3105913" y="501166"/>
                  <a:pt x="3105913" y="501166"/>
                  <a:pt x="3105913" y="729958"/>
                </a:cubicBezTo>
                <a:cubicBezTo>
                  <a:pt x="3105913" y="729958"/>
                  <a:pt x="3105913" y="729958"/>
                  <a:pt x="3198222" y="729958"/>
                </a:cubicBezTo>
                <a:cubicBezTo>
                  <a:pt x="3198222" y="729958"/>
                  <a:pt x="3198222" y="729958"/>
                  <a:pt x="3198222" y="1481706"/>
                </a:cubicBezTo>
                <a:cubicBezTo>
                  <a:pt x="3198222" y="1481706"/>
                  <a:pt x="3198222" y="1481706"/>
                  <a:pt x="3437139" y="1481706"/>
                </a:cubicBezTo>
                <a:cubicBezTo>
                  <a:pt x="3437139" y="1481706"/>
                  <a:pt x="3437139" y="1481706"/>
                  <a:pt x="3437139" y="729958"/>
                </a:cubicBezTo>
                <a:cubicBezTo>
                  <a:pt x="3437139" y="729958"/>
                  <a:pt x="3437139" y="729958"/>
                  <a:pt x="3958411" y="729958"/>
                </a:cubicBezTo>
                <a:cubicBezTo>
                  <a:pt x="3958411" y="729958"/>
                  <a:pt x="3958411" y="729958"/>
                  <a:pt x="3958411" y="964199"/>
                </a:cubicBezTo>
                <a:cubicBezTo>
                  <a:pt x="3958411" y="964199"/>
                  <a:pt x="3958411" y="964199"/>
                  <a:pt x="4181037" y="964199"/>
                </a:cubicBezTo>
                <a:cubicBezTo>
                  <a:pt x="4181037" y="964199"/>
                  <a:pt x="4181037" y="964199"/>
                  <a:pt x="4181037" y="1209334"/>
                </a:cubicBezTo>
                <a:cubicBezTo>
                  <a:pt x="4181037" y="1209334"/>
                  <a:pt x="4181037" y="1209334"/>
                  <a:pt x="4387374" y="1209334"/>
                </a:cubicBezTo>
                <a:cubicBezTo>
                  <a:pt x="4387374" y="1209334"/>
                  <a:pt x="4387374" y="1209334"/>
                  <a:pt x="4387374" y="408559"/>
                </a:cubicBezTo>
                <a:cubicBezTo>
                  <a:pt x="4387374" y="408559"/>
                  <a:pt x="4387374" y="408559"/>
                  <a:pt x="5250731" y="408559"/>
                </a:cubicBezTo>
                <a:cubicBezTo>
                  <a:pt x="5250731" y="408559"/>
                  <a:pt x="5250731" y="408559"/>
                  <a:pt x="5250731" y="1182097"/>
                </a:cubicBezTo>
                <a:cubicBezTo>
                  <a:pt x="5250731" y="1182097"/>
                  <a:pt x="5250731" y="1182097"/>
                  <a:pt x="5538517" y="1182097"/>
                </a:cubicBezTo>
                <a:cubicBezTo>
                  <a:pt x="5538517" y="1182097"/>
                  <a:pt x="5538517" y="1182097"/>
                  <a:pt x="5538517" y="1628787"/>
                </a:cubicBezTo>
                <a:cubicBezTo>
                  <a:pt x="5538517" y="1628787"/>
                  <a:pt x="5538517" y="1628787"/>
                  <a:pt x="5625395" y="1628787"/>
                </a:cubicBezTo>
                <a:cubicBezTo>
                  <a:pt x="5625395" y="1628787"/>
                  <a:pt x="5625395" y="1628787"/>
                  <a:pt x="5625395" y="1187544"/>
                </a:cubicBezTo>
                <a:cubicBezTo>
                  <a:pt x="5625395" y="1187544"/>
                  <a:pt x="5625395" y="1187544"/>
                  <a:pt x="5706844" y="1187544"/>
                </a:cubicBezTo>
                <a:cubicBezTo>
                  <a:pt x="5706844" y="1187544"/>
                  <a:pt x="5706844" y="1187544"/>
                  <a:pt x="5706844" y="1029568"/>
                </a:cubicBezTo>
                <a:cubicBezTo>
                  <a:pt x="5706844" y="1029568"/>
                  <a:pt x="5706844" y="1029568"/>
                  <a:pt x="5755713" y="1029568"/>
                </a:cubicBezTo>
                <a:cubicBezTo>
                  <a:pt x="5755713" y="1029568"/>
                  <a:pt x="5755713" y="1029568"/>
                  <a:pt x="5755713" y="729958"/>
                </a:cubicBezTo>
                <a:cubicBezTo>
                  <a:pt x="5755713" y="729958"/>
                  <a:pt x="5755713" y="729958"/>
                  <a:pt x="5989200" y="479376"/>
                </a:cubicBezTo>
                <a:cubicBezTo>
                  <a:pt x="5989200" y="479376"/>
                  <a:pt x="5989200" y="479376"/>
                  <a:pt x="5989200" y="147081"/>
                </a:cubicBezTo>
                <a:cubicBezTo>
                  <a:pt x="5989200" y="147081"/>
                  <a:pt x="5989200" y="147081"/>
                  <a:pt x="6032639" y="147081"/>
                </a:cubicBezTo>
                <a:cubicBezTo>
                  <a:pt x="6032639" y="147081"/>
                  <a:pt x="6032639" y="147081"/>
                  <a:pt x="6032639" y="468481"/>
                </a:cubicBezTo>
                <a:cubicBezTo>
                  <a:pt x="6032639" y="468481"/>
                  <a:pt x="6032639" y="468481"/>
                  <a:pt x="6124948" y="468481"/>
                </a:cubicBezTo>
                <a:cubicBezTo>
                  <a:pt x="6124948" y="468481"/>
                  <a:pt x="6124948" y="468481"/>
                  <a:pt x="6325855" y="288715"/>
                </a:cubicBezTo>
                <a:cubicBezTo>
                  <a:pt x="6325855" y="288715"/>
                  <a:pt x="6325855" y="288715"/>
                  <a:pt x="6325855" y="0"/>
                </a:cubicBezTo>
                <a:close/>
              </a:path>
            </a:pathLst>
          </a:custGeom>
          <a:solidFill>
            <a:schemeClr val="lt1">
              <a:lumMod val="95000"/>
            </a:schemeClr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任意多边形 13"/>
          <p:cNvSpPr/>
          <p:nvPr>
            <p:custDataLst>
              <p:tags r:id="rId7"/>
            </p:custDataLst>
          </p:nvPr>
        </p:nvSpPr>
        <p:spPr bwMode="auto">
          <a:xfrm>
            <a:off x="9525" y="4411447"/>
            <a:ext cx="12172950" cy="2446553"/>
          </a:xfrm>
          <a:custGeom>
            <a:avLst/>
            <a:gdLst>
              <a:gd name="connsiteX0" fmla="*/ 10648069 w 10848976"/>
              <a:gd name="connsiteY0" fmla="*/ 1160238 h 2180456"/>
              <a:gd name="connsiteX1" fmla="*/ 10707798 w 10848976"/>
              <a:gd name="connsiteY1" fmla="*/ 1160238 h 2180456"/>
              <a:gd name="connsiteX2" fmla="*/ 10707798 w 10848976"/>
              <a:gd name="connsiteY2" fmla="*/ 1323652 h 2180456"/>
              <a:gd name="connsiteX3" fmla="*/ 10772957 w 10848976"/>
              <a:gd name="connsiteY3" fmla="*/ 1323652 h 2180456"/>
              <a:gd name="connsiteX4" fmla="*/ 10772957 w 10848976"/>
              <a:gd name="connsiteY4" fmla="*/ 1525196 h 2180456"/>
              <a:gd name="connsiteX5" fmla="*/ 10848976 w 10848976"/>
              <a:gd name="connsiteY5" fmla="*/ 1525196 h 2180456"/>
              <a:gd name="connsiteX6" fmla="*/ 10848976 w 10848976"/>
              <a:gd name="connsiteY6" fmla="*/ 2101996 h 2180456"/>
              <a:gd name="connsiteX7" fmla="*/ 10848976 w 10848976"/>
              <a:gd name="connsiteY7" fmla="*/ 2180456 h 2180456"/>
              <a:gd name="connsiteX8" fmla="*/ 9849871 w 10848976"/>
              <a:gd name="connsiteY8" fmla="*/ 2180456 h 2180456"/>
              <a:gd name="connsiteX9" fmla="*/ 9849871 w 10848976"/>
              <a:gd name="connsiteY9" fmla="*/ 2163191 h 2180456"/>
              <a:gd name="connsiteX10" fmla="*/ 9849871 w 10848976"/>
              <a:gd name="connsiteY10" fmla="*/ 1672269 h 2180456"/>
              <a:gd name="connsiteX11" fmla="*/ 10023628 w 10848976"/>
              <a:gd name="connsiteY11" fmla="*/ 1672269 h 2180456"/>
              <a:gd name="connsiteX12" fmla="*/ 10023628 w 10848976"/>
              <a:gd name="connsiteY12" fmla="*/ 1530643 h 2180456"/>
              <a:gd name="connsiteX13" fmla="*/ 10376573 w 10848976"/>
              <a:gd name="connsiteY13" fmla="*/ 1530643 h 2180456"/>
              <a:gd name="connsiteX14" fmla="*/ 10376573 w 10848976"/>
              <a:gd name="connsiteY14" fmla="*/ 1982755 h 2180456"/>
              <a:gd name="connsiteX15" fmla="*/ 10496031 w 10848976"/>
              <a:gd name="connsiteY15" fmla="*/ 1982755 h 2180456"/>
              <a:gd name="connsiteX16" fmla="*/ 10496031 w 10848976"/>
              <a:gd name="connsiteY16" fmla="*/ 1541537 h 2180456"/>
              <a:gd name="connsiteX17" fmla="*/ 10599200 w 10848976"/>
              <a:gd name="connsiteY17" fmla="*/ 1541537 h 2180456"/>
              <a:gd name="connsiteX18" fmla="*/ 10599200 w 10848976"/>
              <a:gd name="connsiteY18" fmla="*/ 1318205 h 2180456"/>
              <a:gd name="connsiteX19" fmla="*/ 10648069 w 10848976"/>
              <a:gd name="connsiteY19" fmla="*/ 1318205 h 2180456"/>
              <a:gd name="connsiteX20" fmla="*/ 10648069 w 10848976"/>
              <a:gd name="connsiteY20" fmla="*/ 1160238 h 2180456"/>
              <a:gd name="connsiteX21" fmla="*/ 4479683 w 10848976"/>
              <a:gd name="connsiteY21" fmla="*/ 0 h 2180456"/>
              <a:gd name="connsiteX22" fmla="*/ 4523122 w 10848976"/>
              <a:gd name="connsiteY22" fmla="*/ 0 h 2180456"/>
              <a:gd name="connsiteX23" fmla="*/ 4523122 w 10848976"/>
              <a:gd name="connsiteY23" fmla="*/ 266910 h 2180456"/>
              <a:gd name="connsiteX24" fmla="*/ 4724029 w 10848976"/>
              <a:gd name="connsiteY24" fmla="*/ 441218 h 2180456"/>
              <a:gd name="connsiteX25" fmla="*/ 4816337 w 10848976"/>
              <a:gd name="connsiteY25" fmla="*/ 441218 h 2180456"/>
              <a:gd name="connsiteX26" fmla="*/ 4816337 w 10848976"/>
              <a:gd name="connsiteY26" fmla="*/ 136178 h 2180456"/>
              <a:gd name="connsiteX27" fmla="*/ 4859777 w 10848976"/>
              <a:gd name="connsiteY27" fmla="*/ 136178 h 2180456"/>
              <a:gd name="connsiteX28" fmla="*/ 4859777 w 10848976"/>
              <a:gd name="connsiteY28" fmla="*/ 452112 h 2180456"/>
              <a:gd name="connsiteX29" fmla="*/ 5093263 w 10848976"/>
              <a:gd name="connsiteY29" fmla="*/ 686338 h 2180456"/>
              <a:gd name="connsiteX30" fmla="*/ 5093263 w 10848976"/>
              <a:gd name="connsiteY30" fmla="*/ 969589 h 2180456"/>
              <a:gd name="connsiteX31" fmla="*/ 5142133 w 10848976"/>
              <a:gd name="connsiteY31" fmla="*/ 969589 h 2180456"/>
              <a:gd name="connsiteX32" fmla="*/ 5142133 w 10848976"/>
              <a:gd name="connsiteY32" fmla="*/ 1116661 h 2180456"/>
              <a:gd name="connsiteX33" fmla="*/ 5229011 w 10848976"/>
              <a:gd name="connsiteY33" fmla="*/ 1116661 h 2180456"/>
              <a:gd name="connsiteX34" fmla="*/ 5229011 w 10848976"/>
              <a:gd name="connsiteY34" fmla="*/ 1530643 h 2180456"/>
              <a:gd name="connsiteX35" fmla="*/ 5310460 w 10848976"/>
              <a:gd name="connsiteY35" fmla="*/ 1530643 h 2180456"/>
              <a:gd name="connsiteX36" fmla="*/ 5310460 w 10848976"/>
              <a:gd name="connsiteY36" fmla="*/ 1111214 h 2180456"/>
              <a:gd name="connsiteX37" fmla="*/ 5598246 w 10848976"/>
              <a:gd name="connsiteY37" fmla="*/ 1111214 h 2180456"/>
              <a:gd name="connsiteX38" fmla="*/ 5598246 w 10848976"/>
              <a:gd name="connsiteY38" fmla="*/ 386746 h 2180456"/>
              <a:gd name="connsiteX39" fmla="*/ 6467032 w 10848976"/>
              <a:gd name="connsiteY39" fmla="*/ 386746 h 2180456"/>
              <a:gd name="connsiteX40" fmla="*/ 6467032 w 10848976"/>
              <a:gd name="connsiteY40" fmla="*/ 1133003 h 2180456"/>
              <a:gd name="connsiteX41" fmla="*/ 6667939 w 10848976"/>
              <a:gd name="connsiteY41" fmla="*/ 1133003 h 2180456"/>
              <a:gd name="connsiteX42" fmla="*/ 6667939 w 10848976"/>
              <a:gd name="connsiteY42" fmla="*/ 904223 h 2180456"/>
              <a:gd name="connsiteX43" fmla="*/ 6890566 w 10848976"/>
              <a:gd name="connsiteY43" fmla="*/ 904223 h 2180456"/>
              <a:gd name="connsiteX44" fmla="*/ 6890566 w 10848976"/>
              <a:gd name="connsiteY44" fmla="*/ 686338 h 2180456"/>
              <a:gd name="connsiteX45" fmla="*/ 7411838 w 10848976"/>
              <a:gd name="connsiteY45" fmla="*/ 686338 h 2180456"/>
              <a:gd name="connsiteX46" fmla="*/ 7411838 w 10848976"/>
              <a:gd name="connsiteY46" fmla="*/ 1389018 h 2180456"/>
              <a:gd name="connsiteX47" fmla="*/ 7650755 w 10848976"/>
              <a:gd name="connsiteY47" fmla="*/ 1389018 h 2180456"/>
              <a:gd name="connsiteX48" fmla="*/ 7650755 w 10848976"/>
              <a:gd name="connsiteY48" fmla="*/ 686338 h 2180456"/>
              <a:gd name="connsiteX49" fmla="*/ 7743063 w 10848976"/>
              <a:gd name="connsiteY49" fmla="*/ 686338 h 2180456"/>
              <a:gd name="connsiteX50" fmla="*/ 7743063 w 10848976"/>
              <a:gd name="connsiteY50" fmla="*/ 468453 h 2180456"/>
              <a:gd name="connsiteX51" fmla="*/ 7829941 w 10848976"/>
              <a:gd name="connsiteY51" fmla="*/ 364958 h 2180456"/>
              <a:gd name="connsiteX52" fmla="*/ 7829941 w 10848976"/>
              <a:gd name="connsiteY52" fmla="*/ 206991 h 2180456"/>
              <a:gd name="connsiteX53" fmla="*/ 7884241 w 10848976"/>
              <a:gd name="connsiteY53" fmla="*/ 206991 h 2180456"/>
              <a:gd name="connsiteX54" fmla="*/ 7884241 w 10848976"/>
              <a:gd name="connsiteY54" fmla="*/ 354064 h 2180456"/>
              <a:gd name="connsiteX55" fmla="*/ 8030849 w 10848976"/>
              <a:gd name="connsiteY55" fmla="*/ 463006 h 2180456"/>
              <a:gd name="connsiteX56" fmla="*/ 8030849 w 10848976"/>
              <a:gd name="connsiteY56" fmla="*/ 680891 h 2180456"/>
              <a:gd name="connsiteX57" fmla="*/ 8117727 w 10848976"/>
              <a:gd name="connsiteY57" fmla="*/ 680891 h 2180456"/>
              <a:gd name="connsiteX58" fmla="*/ 8117727 w 10848976"/>
              <a:gd name="connsiteY58" fmla="*/ 1405359 h 2180456"/>
              <a:gd name="connsiteX59" fmla="*/ 8248045 w 10848976"/>
              <a:gd name="connsiteY59" fmla="*/ 1329099 h 2180456"/>
              <a:gd name="connsiteX60" fmla="*/ 8248045 w 10848976"/>
              <a:gd name="connsiteY60" fmla="*/ 1040402 h 2180456"/>
              <a:gd name="connsiteX61" fmla="*/ 8296915 w 10848976"/>
              <a:gd name="connsiteY61" fmla="*/ 1040402 h 2180456"/>
              <a:gd name="connsiteX62" fmla="*/ 8296915 w 10848976"/>
              <a:gd name="connsiteY62" fmla="*/ 1350888 h 2180456"/>
              <a:gd name="connsiteX63" fmla="*/ 8340354 w 10848976"/>
              <a:gd name="connsiteY63" fmla="*/ 1350888 h 2180456"/>
              <a:gd name="connsiteX64" fmla="*/ 8340354 w 10848976"/>
              <a:gd name="connsiteY64" fmla="*/ 686338 h 2180456"/>
              <a:gd name="connsiteX65" fmla="*/ 8546691 w 10848976"/>
              <a:gd name="connsiteY65" fmla="*/ 528372 h 2180456"/>
              <a:gd name="connsiteX66" fmla="*/ 8546691 w 10848976"/>
              <a:gd name="connsiteY66" fmla="*/ 136178 h 2180456"/>
              <a:gd name="connsiteX67" fmla="*/ 8633569 w 10848976"/>
              <a:gd name="connsiteY67" fmla="*/ 136178 h 2180456"/>
              <a:gd name="connsiteX68" fmla="*/ 8633569 w 10848976"/>
              <a:gd name="connsiteY68" fmla="*/ 528372 h 2180456"/>
              <a:gd name="connsiteX69" fmla="*/ 8845336 w 10848976"/>
              <a:gd name="connsiteY69" fmla="*/ 691785 h 2180456"/>
              <a:gd name="connsiteX70" fmla="*/ 8845336 w 10848976"/>
              <a:gd name="connsiteY70" fmla="*/ 1416253 h 2180456"/>
              <a:gd name="connsiteX71" fmla="*/ 8937645 w 10848976"/>
              <a:gd name="connsiteY71" fmla="*/ 1552432 h 2180456"/>
              <a:gd name="connsiteX72" fmla="*/ 9024524 w 10848976"/>
              <a:gd name="connsiteY72" fmla="*/ 1552432 h 2180456"/>
              <a:gd name="connsiteX73" fmla="*/ 9024524 w 10848976"/>
              <a:gd name="connsiteY73" fmla="*/ 1389018 h 2180456"/>
              <a:gd name="connsiteX74" fmla="*/ 9317739 w 10848976"/>
              <a:gd name="connsiteY74" fmla="*/ 1389018 h 2180456"/>
              <a:gd name="connsiteX75" fmla="*/ 9317739 w 10848976"/>
              <a:gd name="connsiteY75" fmla="*/ 1536090 h 2180456"/>
              <a:gd name="connsiteX76" fmla="*/ 9486067 w 10848976"/>
              <a:gd name="connsiteY76" fmla="*/ 1536090 h 2180456"/>
              <a:gd name="connsiteX77" fmla="*/ 9486067 w 10848976"/>
              <a:gd name="connsiteY77" fmla="*/ 1993649 h 2180456"/>
              <a:gd name="connsiteX78" fmla="*/ 9594665 w 10848976"/>
              <a:gd name="connsiteY78" fmla="*/ 1993649 h 2180456"/>
              <a:gd name="connsiteX79" fmla="*/ 9594665 w 10848976"/>
              <a:gd name="connsiteY79" fmla="*/ 653656 h 2180456"/>
              <a:gd name="connsiteX80" fmla="*/ 9811862 w 10848976"/>
              <a:gd name="connsiteY80" fmla="*/ 653656 h 2180456"/>
              <a:gd name="connsiteX81" fmla="*/ 9811862 w 10848976"/>
              <a:gd name="connsiteY81" fmla="*/ 2089809 h 2180456"/>
              <a:gd name="connsiteX82" fmla="*/ 9811862 w 10848976"/>
              <a:gd name="connsiteY82" fmla="*/ 2180456 h 2180456"/>
              <a:gd name="connsiteX83" fmla="*/ 0 w 10848976"/>
              <a:gd name="connsiteY83" fmla="*/ 2180456 h 2180456"/>
              <a:gd name="connsiteX84" fmla="*/ 0 w 10848976"/>
              <a:gd name="connsiteY84" fmla="*/ 2154177 h 2180456"/>
              <a:gd name="connsiteX85" fmla="*/ 0 w 10848976"/>
              <a:gd name="connsiteY85" fmla="*/ 631867 h 2180456"/>
              <a:gd name="connsiteX86" fmla="*/ 59730 w 10848976"/>
              <a:gd name="connsiteY86" fmla="*/ 571949 h 2180456"/>
              <a:gd name="connsiteX87" fmla="*/ 124888 w 10848976"/>
              <a:gd name="connsiteY87" fmla="*/ 631867 h 2180456"/>
              <a:gd name="connsiteX88" fmla="*/ 124888 w 10848976"/>
              <a:gd name="connsiteY88" fmla="*/ 1078532 h 2180456"/>
              <a:gd name="connsiteX89" fmla="*/ 233487 w 10848976"/>
              <a:gd name="connsiteY89" fmla="*/ 985930 h 2180456"/>
              <a:gd name="connsiteX90" fmla="*/ 233487 w 10848976"/>
              <a:gd name="connsiteY90" fmla="*/ 806175 h 2180456"/>
              <a:gd name="connsiteX91" fmla="*/ 255207 w 10848976"/>
              <a:gd name="connsiteY91" fmla="*/ 789834 h 2180456"/>
              <a:gd name="connsiteX92" fmla="*/ 304076 w 10848976"/>
              <a:gd name="connsiteY92" fmla="*/ 789834 h 2180456"/>
              <a:gd name="connsiteX93" fmla="*/ 320365 w 10848976"/>
              <a:gd name="connsiteY93" fmla="*/ 806175 h 2180456"/>
              <a:gd name="connsiteX94" fmla="*/ 320365 w 10848976"/>
              <a:gd name="connsiteY94" fmla="*/ 991378 h 2180456"/>
              <a:gd name="connsiteX95" fmla="*/ 412674 w 10848976"/>
              <a:gd name="connsiteY95" fmla="*/ 1078532 h 2180456"/>
              <a:gd name="connsiteX96" fmla="*/ 412674 w 10848976"/>
              <a:gd name="connsiteY96" fmla="*/ 735363 h 2180456"/>
              <a:gd name="connsiteX97" fmla="*/ 418104 w 10848976"/>
              <a:gd name="connsiteY97" fmla="*/ 724468 h 2180456"/>
              <a:gd name="connsiteX98" fmla="*/ 445254 w 10848976"/>
              <a:gd name="connsiteY98" fmla="*/ 691785 h 2180456"/>
              <a:gd name="connsiteX99" fmla="*/ 461543 w 10848976"/>
              <a:gd name="connsiteY99" fmla="*/ 686338 h 2180456"/>
              <a:gd name="connsiteX100" fmla="*/ 499553 w 10848976"/>
              <a:gd name="connsiteY100" fmla="*/ 686338 h 2180456"/>
              <a:gd name="connsiteX101" fmla="*/ 499553 w 10848976"/>
              <a:gd name="connsiteY101" fmla="*/ 457559 h 2180456"/>
              <a:gd name="connsiteX102" fmla="*/ 510413 w 10848976"/>
              <a:gd name="connsiteY102" fmla="*/ 452112 h 2180456"/>
              <a:gd name="connsiteX103" fmla="*/ 532132 w 10848976"/>
              <a:gd name="connsiteY103" fmla="*/ 452112 h 2180456"/>
              <a:gd name="connsiteX104" fmla="*/ 537562 w 10848976"/>
              <a:gd name="connsiteY104" fmla="*/ 457559 h 2180456"/>
              <a:gd name="connsiteX105" fmla="*/ 537562 w 10848976"/>
              <a:gd name="connsiteY105" fmla="*/ 686338 h 2180456"/>
              <a:gd name="connsiteX106" fmla="*/ 581002 w 10848976"/>
              <a:gd name="connsiteY106" fmla="*/ 686338 h 2180456"/>
              <a:gd name="connsiteX107" fmla="*/ 591861 w 10848976"/>
              <a:gd name="connsiteY107" fmla="*/ 691785 h 2180456"/>
              <a:gd name="connsiteX108" fmla="*/ 619011 w 10848976"/>
              <a:gd name="connsiteY108" fmla="*/ 724468 h 2180456"/>
              <a:gd name="connsiteX109" fmla="*/ 624441 w 10848976"/>
              <a:gd name="connsiteY109" fmla="*/ 735363 h 2180456"/>
              <a:gd name="connsiteX110" fmla="*/ 624441 w 10848976"/>
              <a:gd name="connsiteY110" fmla="*/ 920565 h 2180456"/>
              <a:gd name="connsiteX111" fmla="*/ 705890 w 10848976"/>
              <a:gd name="connsiteY111" fmla="*/ 768045 h 2180456"/>
              <a:gd name="connsiteX112" fmla="*/ 727609 w 10848976"/>
              <a:gd name="connsiteY112" fmla="*/ 757151 h 2180456"/>
              <a:gd name="connsiteX113" fmla="*/ 765619 w 10848976"/>
              <a:gd name="connsiteY113" fmla="*/ 757151 h 2180456"/>
              <a:gd name="connsiteX114" fmla="*/ 765619 w 10848976"/>
              <a:gd name="connsiteY114" fmla="*/ 571949 h 2180456"/>
              <a:gd name="connsiteX115" fmla="*/ 841638 w 10848976"/>
              <a:gd name="connsiteY115" fmla="*/ 571949 h 2180456"/>
              <a:gd name="connsiteX116" fmla="*/ 841638 w 10848976"/>
              <a:gd name="connsiteY116" fmla="*/ 719021 h 2180456"/>
              <a:gd name="connsiteX117" fmla="*/ 955666 w 10848976"/>
              <a:gd name="connsiteY117" fmla="*/ 719021 h 2180456"/>
              <a:gd name="connsiteX118" fmla="*/ 955666 w 10848976"/>
              <a:gd name="connsiteY118" fmla="*/ 348616 h 2180456"/>
              <a:gd name="connsiteX119" fmla="*/ 999105 w 10848976"/>
              <a:gd name="connsiteY119" fmla="*/ 348616 h 2180456"/>
              <a:gd name="connsiteX120" fmla="*/ 999105 w 10848976"/>
              <a:gd name="connsiteY120" fmla="*/ 719021 h 2180456"/>
              <a:gd name="connsiteX121" fmla="*/ 1205442 w 10848976"/>
              <a:gd name="connsiteY121" fmla="*/ 719021 h 2180456"/>
              <a:gd name="connsiteX122" fmla="*/ 1303181 w 10848976"/>
              <a:gd name="connsiteY122" fmla="*/ 833411 h 2180456"/>
              <a:gd name="connsiteX123" fmla="*/ 1303181 w 10848976"/>
              <a:gd name="connsiteY123" fmla="*/ 1187474 h 2180456"/>
              <a:gd name="connsiteX124" fmla="*/ 1368340 w 10848976"/>
              <a:gd name="connsiteY124" fmla="*/ 1187474 h 2180456"/>
              <a:gd name="connsiteX125" fmla="*/ 1368340 w 10848976"/>
              <a:gd name="connsiteY125" fmla="*/ 1018613 h 2180456"/>
              <a:gd name="connsiteX126" fmla="*/ 1460648 w 10848976"/>
              <a:gd name="connsiteY126" fmla="*/ 1018613 h 2180456"/>
              <a:gd name="connsiteX127" fmla="*/ 1460648 w 10848976"/>
              <a:gd name="connsiteY127" fmla="*/ 1225604 h 2180456"/>
              <a:gd name="connsiteX128" fmla="*/ 1498658 w 10848976"/>
              <a:gd name="connsiteY128" fmla="*/ 1225604 h 2180456"/>
              <a:gd name="connsiteX129" fmla="*/ 1542097 w 10848976"/>
              <a:gd name="connsiteY129" fmla="*/ 1149344 h 2180456"/>
              <a:gd name="connsiteX130" fmla="*/ 1580106 w 10848976"/>
              <a:gd name="connsiteY130" fmla="*/ 1149344 h 2180456"/>
              <a:gd name="connsiteX131" fmla="*/ 1580106 w 10848976"/>
              <a:gd name="connsiteY131" fmla="*/ 964142 h 2180456"/>
              <a:gd name="connsiteX132" fmla="*/ 1623546 w 10848976"/>
              <a:gd name="connsiteY132" fmla="*/ 964142 h 2180456"/>
              <a:gd name="connsiteX133" fmla="*/ 1623546 w 10848976"/>
              <a:gd name="connsiteY133" fmla="*/ 1149344 h 2180456"/>
              <a:gd name="connsiteX134" fmla="*/ 1661556 w 10848976"/>
              <a:gd name="connsiteY134" fmla="*/ 1149344 h 2180456"/>
              <a:gd name="connsiteX135" fmla="*/ 1748434 w 10848976"/>
              <a:gd name="connsiteY135" fmla="*/ 1225604 h 2180456"/>
              <a:gd name="connsiteX136" fmla="*/ 1748434 w 10848976"/>
              <a:gd name="connsiteY136" fmla="*/ 1492513 h 2180456"/>
              <a:gd name="connsiteX137" fmla="*/ 1748434 w 10848976"/>
              <a:gd name="connsiteY137" fmla="*/ 2118933 h 2180456"/>
              <a:gd name="connsiteX138" fmla="*/ 1900472 w 10848976"/>
              <a:gd name="connsiteY138" fmla="*/ 2118933 h 2180456"/>
              <a:gd name="connsiteX139" fmla="*/ 1900472 w 10848976"/>
              <a:gd name="connsiteY139" fmla="*/ 1274628 h 2180456"/>
              <a:gd name="connsiteX140" fmla="*/ 1998210 w 10848976"/>
              <a:gd name="connsiteY140" fmla="*/ 1274628 h 2180456"/>
              <a:gd name="connsiteX141" fmla="*/ 1998210 w 10848976"/>
              <a:gd name="connsiteY141" fmla="*/ 1143897 h 2180456"/>
              <a:gd name="connsiteX142" fmla="*/ 1960201 w 10848976"/>
              <a:gd name="connsiteY142" fmla="*/ 1143897 h 2180456"/>
              <a:gd name="connsiteX143" fmla="*/ 1960201 w 10848976"/>
              <a:gd name="connsiteY143" fmla="*/ 1100320 h 2180456"/>
              <a:gd name="connsiteX144" fmla="*/ 1998210 w 10848976"/>
              <a:gd name="connsiteY144" fmla="*/ 1100320 h 2180456"/>
              <a:gd name="connsiteX145" fmla="*/ 1998210 w 10848976"/>
              <a:gd name="connsiteY145" fmla="*/ 1062190 h 2180456"/>
              <a:gd name="connsiteX146" fmla="*/ 2041649 w 10848976"/>
              <a:gd name="connsiteY146" fmla="*/ 1062190 h 2180456"/>
              <a:gd name="connsiteX147" fmla="*/ 2041649 w 10848976"/>
              <a:gd name="connsiteY147" fmla="*/ 975036 h 2180456"/>
              <a:gd name="connsiteX148" fmla="*/ 2085089 w 10848976"/>
              <a:gd name="connsiteY148" fmla="*/ 975036 h 2180456"/>
              <a:gd name="connsiteX149" fmla="*/ 2085089 w 10848976"/>
              <a:gd name="connsiteY149" fmla="*/ 1062190 h 2180456"/>
              <a:gd name="connsiteX150" fmla="*/ 2123099 w 10848976"/>
              <a:gd name="connsiteY150" fmla="*/ 1062190 h 2180456"/>
              <a:gd name="connsiteX151" fmla="*/ 2123099 w 10848976"/>
              <a:gd name="connsiteY151" fmla="*/ 1100320 h 2180456"/>
              <a:gd name="connsiteX152" fmla="*/ 2166538 w 10848976"/>
              <a:gd name="connsiteY152" fmla="*/ 1100320 h 2180456"/>
              <a:gd name="connsiteX153" fmla="*/ 2166538 w 10848976"/>
              <a:gd name="connsiteY153" fmla="*/ 1149344 h 2180456"/>
              <a:gd name="connsiteX154" fmla="*/ 2128528 w 10848976"/>
              <a:gd name="connsiteY154" fmla="*/ 1149344 h 2180456"/>
              <a:gd name="connsiteX155" fmla="*/ 2128528 w 10848976"/>
              <a:gd name="connsiteY155" fmla="*/ 1269181 h 2180456"/>
              <a:gd name="connsiteX156" fmla="*/ 2204547 w 10848976"/>
              <a:gd name="connsiteY156" fmla="*/ 1269181 h 2180456"/>
              <a:gd name="connsiteX157" fmla="*/ 2204547 w 10848976"/>
              <a:gd name="connsiteY157" fmla="*/ 1748528 h 2180456"/>
              <a:gd name="connsiteX158" fmla="*/ 2253416 w 10848976"/>
              <a:gd name="connsiteY158" fmla="*/ 1748528 h 2180456"/>
              <a:gd name="connsiteX159" fmla="*/ 2253416 w 10848976"/>
              <a:gd name="connsiteY159" fmla="*/ 1361782 h 2180456"/>
              <a:gd name="connsiteX160" fmla="*/ 2334865 w 10848976"/>
              <a:gd name="connsiteY160" fmla="*/ 1301864 h 2180456"/>
              <a:gd name="connsiteX161" fmla="*/ 2334865 w 10848976"/>
              <a:gd name="connsiteY161" fmla="*/ 1154791 h 2180456"/>
              <a:gd name="connsiteX162" fmla="*/ 2378304 w 10848976"/>
              <a:gd name="connsiteY162" fmla="*/ 1154791 h 2180456"/>
              <a:gd name="connsiteX163" fmla="*/ 2378304 w 10848976"/>
              <a:gd name="connsiteY163" fmla="*/ 1274628 h 2180456"/>
              <a:gd name="connsiteX164" fmla="*/ 2590071 w 10848976"/>
              <a:gd name="connsiteY164" fmla="*/ 1274628 h 2180456"/>
              <a:gd name="connsiteX165" fmla="*/ 2590071 w 10848976"/>
              <a:gd name="connsiteY165" fmla="*/ 691785 h 2180456"/>
              <a:gd name="connsiteX166" fmla="*/ 2834418 w 10848976"/>
              <a:gd name="connsiteY166" fmla="*/ 691785 h 2180456"/>
              <a:gd name="connsiteX167" fmla="*/ 2834418 w 10848976"/>
              <a:gd name="connsiteY167" fmla="*/ 479348 h 2180456"/>
              <a:gd name="connsiteX168" fmla="*/ 3339400 w 10848976"/>
              <a:gd name="connsiteY168" fmla="*/ 479348 h 2180456"/>
              <a:gd name="connsiteX169" fmla="*/ 3339400 w 10848976"/>
              <a:gd name="connsiteY169" fmla="*/ 680891 h 2180456"/>
              <a:gd name="connsiteX170" fmla="*/ 3507728 w 10848976"/>
              <a:gd name="connsiteY170" fmla="*/ 680891 h 2180456"/>
              <a:gd name="connsiteX171" fmla="*/ 3507728 w 10848976"/>
              <a:gd name="connsiteY171" fmla="*/ 408535 h 2180456"/>
              <a:gd name="connsiteX172" fmla="*/ 3676055 w 10848976"/>
              <a:gd name="connsiteY172" fmla="*/ 408535 h 2180456"/>
              <a:gd name="connsiteX173" fmla="*/ 3676055 w 10848976"/>
              <a:gd name="connsiteY173" fmla="*/ 266910 h 2180456"/>
              <a:gd name="connsiteX174" fmla="*/ 3594606 w 10848976"/>
              <a:gd name="connsiteY174" fmla="*/ 266910 h 2180456"/>
              <a:gd name="connsiteX175" fmla="*/ 3594606 w 10848976"/>
              <a:gd name="connsiteY175" fmla="*/ 228780 h 2180456"/>
              <a:gd name="connsiteX176" fmla="*/ 3676055 w 10848976"/>
              <a:gd name="connsiteY176" fmla="*/ 228780 h 2180456"/>
              <a:gd name="connsiteX177" fmla="*/ 3676055 w 10848976"/>
              <a:gd name="connsiteY177" fmla="*/ 103496 h 2180456"/>
              <a:gd name="connsiteX178" fmla="*/ 3762934 w 10848976"/>
              <a:gd name="connsiteY178" fmla="*/ 103496 h 2180456"/>
              <a:gd name="connsiteX179" fmla="*/ 3762934 w 10848976"/>
              <a:gd name="connsiteY179" fmla="*/ 16342 h 2180456"/>
              <a:gd name="connsiteX180" fmla="*/ 3800943 w 10848976"/>
              <a:gd name="connsiteY180" fmla="*/ 16342 h 2180456"/>
              <a:gd name="connsiteX181" fmla="*/ 3800943 w 10848976"/>
              <a:gd name="connsiteY181" fmla="*/ 103496 h 2180456"/>
              <a:gd name="connsiteX182" fmla="*/ 3887822 w 10848976"/>
              <a:gd name="connsiteY182" fmla="*/ 103496 h 2180456"/>
              <a:gd name="connsiteX183" fmla="*/ 3887822 w 10848976"/>
              <a:gd name="connsiteY183" fmla="*/ 228780 h 2180456"/>
              <a:gd name="connsiteX184" fmla="*/ 3969271 w 10848976"/>
              <a:gd name="connsiteY184" fmla="*/ 228780 h 2180456"/>
              <a:gd name="connsiteX185" fmla="*/ 3969271 w 10848976"/>
              <a:gd name="connsiteY185" fmla="*/ 272357 h 2180456"/>
              <a:gd name="connsiteX186" fmla="*/ 3887822 w 10848976"/>
              <a:gd name="connsiteY186" fmla="*/ 272357 h 2180456"/>
              <a:gd name="connsiteX187" fmla="*/ 3887822 w 10848976"/>
              <a:gd name="connsiteY187" fmla="*/ 403088 h 2180456"/>
              <a:gd name="connsiteX188" fmla="*/ 4001850 w 10848976"/>
              <a:gd name="connsiteY188" fmla="*/ 403088 h 2180456"/>
              <a:gd name="connsiteX189" fmla="*/ 4001850 w 10848976"/>
              <a:gd name="connsiteY189" fmla="*/ 348616 h 2180456"/>
              <a:gd name="connsiteX190" fmla="*/ 4056150 w 10848976"/>
              <a:gd name="connsiteY190" fmla="*/ 348616 h 2180456"/>
              <a:gd name="connsiteX191" fmla="*/ 4056150 w 10848976"/>
              <a:gd name="connsiteY191" fmla="*/ 228780 h 2180456"/>
              <a:gd name="connsiteX192" fmla="*/ 4181037 w 10848976"/>
              <a:gd name="connsiteY192" fmla="*/ 228780 h 2180456"/>
              <a:gd name="connsiteX193" fmla="*/ 4181037 w 10848976"/>
              <a:gd name="connsiteY193" fmla="*/ 392193 h 2180456"/>
              <a:gd name="connsiteX194" fmla="*/ 4224477 w 10848976"/>
              <a:gd name="connsiteY194" fmla="*/ 392193 h 2180456"/>
              <a:gd name="connsiteX195" fmla="*/ 4224477 w 10848976"/>
              <a:gd name="connsiteY195" fmla="*/ 686338 h 2180456"/>
              <a:gd name="connsiteX196" fmla="*/ 4305925 w 10848976"/>
              <a:gd name="connsiteY196" fmla="*/ 686338 h 2180456"/>
              <a:gd name="connsiteX197" fmla="*/ 4305925 w 10848976"/>
              <a:gd name="connsiteY197" fmla="*/ 457559 h 2180456"/>
              <a:gd name="connsiteX198" fmla="*/ 4479683 w 10848976"/>
              <a:gd name="connsiteY198" fmla="*/ 256015 h 2180456"/>
              <a:gd name="connsiteX199" fmla="*/ 4479683 w 10848976"/>
              <a:gd name="connsiteY199" fmla="*/ 0 h 2180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10848976" h="2180456">
                <a:moveTo>
                  <a:pt x="10648069" y="1160238"/>
                </a:moveTo>
                <a:cubicBezTo>
                  <a:pt x="10648069" y="1160238"/>
                  <a:pt x="10648069" y="1160238"/>
                  <a:pt x="10707798" y="1160238"/>
                </a:cubicBezTo>
                <a:cubicBezTo>
                  <a:pt x="10707798" y="1160238"/>
                  <a:pt x="10707798" y="1160238"/>
                  <a:pt x="10707798" y="1323652"/>
                </a:cubicBezTo>
                <a:cubicBezTo>
                  <a:pt x="10707798" y="1323652"/>
                  <a:pt x="10707798" y="1323652"/>
                  <a:pt x="10772957" y="1323652"/>
                </a:cubicBezTo>
                <a:cubicBezTo>
                  <a:pt x="10772957" y="1323652"/>
                  <a:pt x="10772957" y="1323652"/>
                  <a:pt x="10772957" y="1525196"/>
                </a:cubicBezTo>
                <a:lnTo>
                  <a:pt x="10848976" y="1525196"/>
                </a:lnTo>
                <a:cubicBezTo>
                  <a:pt x="10848976" y="1525196"/>
                  <a:pt x="10848976" y="1525196"/>
                  <a:pt x="10848976" y="2101996"/>
                </a:cubicBezTo>
                <a:lnTo>
                  <a:pt x="10848976" y="2180456"/>
                </a:lnTo>
                <a:lnTo>
                  <a:pt x="9849871" y="2180456"/>
                </a:lnTo>
                <a:lnTo>
                  <a:pt x="9849871" y="2163191"/>
                </a:lnTo>
                <a:cubicBezTo>
                  <a:pt x="9849871" y="2093059"/>
                  <a:pt x="9849871" y="1952796"/>
                  <a:pt x="9849871" y="1672269"/>
                </a:cubicBezTo>
                <a:cubicBezTo>
                  <a:pt x="9849871" y="1672269"/>
                  <a:pt x="9849871" y="1672269"/>
                  <a:pt x="10023628" y="1672269"/>
                </a:cubicBezTo>
                <a:cubicBezTo>
                  <a:pt x="10023628" y="1672269"/>
                  <a:pt x="10023628" y="1672269"/>
                  <a:pt x="10023628" y="1530643"/>
                </a:cubicBezTo>
                <a:cubicBezTo>
                  <a:pt x="10023628" y="1530643"/>
                  <a:pt x="10023628" y="1530643"/>
                  <a:pt x="10376573" y="1530643"/>
                </a:cubicBezTo>
                <a:cubicBezTo>
                  <a:pt x="10376573" y="1530643"/>
                  <a:pt x="10376573" y="1530643"/>
                  <a:pt x="10376573" y="1982755"/>
                </a:cubicBezTo>
                <a:cubicBezTo>
                  <a:pt x="10376573" y="1982755"/>
                  <a:pt x="10376573" y="1982755"/>
                  <a:pt x="10496031" y="1982755"/>
                </a:cubicBezTo>
                <a:cubicBezTo>
                  <a:pt x="10496031" y="1982755"/>
                  <a:pt x="10496031" y="1982755"/>
                  <a:pt x="10496031" y="1541537"/>
                </a:cubicBezTo>
                <a:cubicBezTo>
                  <a:pt x="10496031" y="1541537"/>
                  <a:pt x="10496031" y="1541537"/>
                  <a:pt x="10599200" y="1541537"/>
                </a:cubicBezTo>
                <a:cubicBezTo>
                  <a:pt x="10599200" y="1541537"/>
                  <a:pt x="10599200" y="1541537"/>
                  <a:pt x="10599200" y="1318205"/>
                </a:cubicBezTo>
                <a:cubicBezTo>
                  <a:pt x="10599200" y="1318205"/>
                  <a:pt x="10599200" y="1318205"/>
                  <a:pt x="10648069" y="1318205"/>
                </a:cubicBezTo>
                <a:cubicBezTo>
                  <a:pt x="10648069" y="1318205"/>
                  <a:pt x="10648069" y="1318205"/>
                  <a:pt x="10648069" y="1160238"/>
                </a:cubicBezTo>
                <a:close/>
                <a:moveTo>
                  <a:pt x="4479683" y="0"/>
                </a:moveTo>
                <a:cubicBezTo>
                  <a:pt x="4479683" y="0"/>
                  <a:pt x="4479683" y="0"/>
                  <a:pt x="4523122" y="0"/>
                </a:cubicBezTo>
                <a:cubicBezTo>
                  <a:pt x="4523122" y="0"/>
                  <a:pt x="4523122" y="0"/>
                  <a:pt x="4523122" y="266910"/>
                </a:cubicBezTo>
                <a:cubicBezTo>
                  <a:pt x="4523122" y="266910"/>
                  <a:pt x="4523122" y="266910"/>
                  <a:pt x="4724029" y="441218"/>
                </a:cubicBezTo>
                <a:cubicBezTo>
                  <a:pt x="4724029" y="441218"/>
                  <a:pt x="4724029" y="441218"/>
                  <a:pt x="4816337" y="441218"/>
                </a:cubicBezTo>
                <a:cubicBezTo>
                  <a:pt x="4816337" y="441218"/>
                  <a:pt x="4816337" y="441218"/>
                  <a:pt x="4816337" y="136178"/>
                </a:cubicBezTo>
                <a:cubicBezTo>
                  <a:pt x="4816337" y="136178"/>
                  <a:pt x="4816337" y="136178"/>
                  <a:pt x="4859777" y="136178"/>
                </a:cubicBezTo>
                <a:cubicBezTo>
                  <a:pt x="4859777" y="136178"/>
                  <a:pt x="4859777" y="136178"/>
                  <a:pt x="4859777" y="452112"/>
                </a:cubicBezTo>
                <a:cubicBezTo>
                  <a:pt x="4859777" y="452112"/>
                  <a:pt x="4859777" y="452112"/>
                  <a:pt x="5093263" y="686338"/>
                </a:cubicBezTo>
                <a:cubicBezTo>
                  <a:pt x="5093263" y="686338"/>
                  <a:pt x="5093263" y="686338"/>
                  <a:pt x="5093263" y="969589"/>
                </a:cubicBezTo>
                <a:cubicBezTo>
                  <a:pt x="5093263" y="969589"/>
                  <a:pt x="5093263" y="969589"/>
                  <a:pt x="5142133" y="969589"/>
                </a:cubicBezTo>
                <a:cubicBezTo>
                  <a:pt x="5142133" y="969589"/>
                  <a:pt x="5142133" y="969589"/>
                  <a:pt x="5142133" y="1116661"/>
                </a:cubicBezTo>
                <a:cubicBezTo>
                  <a:pt x="5142133" y="1116661"/>
                  <a:pt x="5142133" y="1116661"/>
                  <a:pt x="5229011" y="1116661"/>
                </a:cubicBezTo>
                <a:cubicBezTo>
                  <a:pt x="5229011" y="1116661"/>
                  <a:pt x="5229011" y="1116661"/>
                  <a:pt x="5229011" y="1530643"/>
                </a:cubicBezTo>
                <a:cubicBezTo>
                  <a:pt x="5229011" y="1530643"/>
                  <a:pt x="5229011" y="1530643"/>
                  <a:pt x="5310460" y="1530643"/>
                </a:cubicBezTo>
                <a:cubicBezTo>
                  <a:pt x="5310460" y="1530643"/>
                  <a:pt x="5310460" y="1530643"/>
                  <a:pt x="5310460" y="1111214"/>
                </a:cubicBezTo>
                <a:cubicBezTo>
                  <a:pt x="5310460" y="1111214"/>
                  <a:pt x="5310460" y="1111214"/>
                  <a:pt x="5598246" y="1111214"/>
                </a:cubicBezTo>
                <a:cubicBezTo>
                  <a:pt x="5598246" y="1111214"/>
                  <a:pt x="5598246" y="1111214"/>
                  <a:pt x="5598246" y="386746"/>
                </a:cubicBezTo>
                <a:cubicBezTo>
                  <a:pt x="5598246" y="386746"/>
                  <a:pt x="5598246" y="386746"/>
                  <a:pt x="6467032" y="386746"/>
                </a:cubicBezTo>
                <a:cubicBezTo>
                  <a:pt x="6467032" y="386746"/>
                  <a:pt x="6467032" y="386746"/>
                  <a:pt x="6467032" y="1133003"/>
                </a:cubicBezTo>
                <a:cubicBezTo>
                  <a:pt x="6467032" y="1133003"/>
                  <a:pt x="6467032" y="1133003"/>
                  <a:pt x="6667939" y="1133003"/>
                </a:cubicBezTo>
                <a:cubicBezTo>
                  <a:pt x="6667939" y="1133003"/>
                  <a:pt x="6667939" y="1133003"/>
                  <a:pt x="6667939" y="904223"/>
                </a:cubicBezTo>
                <a:cubicBezTo>
                  <a:pt x="6667939" y="904223"/>
                  <a:pt x="6667939" y="904223"/>
                  <a:pt x="6890566" y="904223"/>
                </a:cubicBezTo>
                <a:cubicBezTo>
                  <a:pt x="6890566" y="904223"/>
                  <a:pt x="6890566" y="904223"/>
                  <a:pt x="6890566" y="686338"/>
                </a:cubicBezTo>
                <a:cubicBezTo>
                  <a:pt x="6890566" y="686338"/>
                  <a:pt x="6890566" y="686338"/>
                  <a:pt x="7411838" y="686338"/>
                </a:cubicBezTo>
                <a:cubicBezTo>
                  <a:pt x="7411838" y="686338"/>
                  <a:pt x="7411838" y="686338"/>
                  <a:pt x="7411838" y="1389018"/>
                </a:cubicBezTo>
                <a:cubicBezTo>
                  <a:pt x="7411838" y="1389018"/>
                  <a:pt x="7411838" y="1389018"/>
                  <a:pt x="7650755" y="1389018"/>
                </a:cubicBezTo>
                <a:cubicBezTo>
                  <a:pt x="7650755" y="1389018"/>
                  <a:pt x="7650755" y="1389018"/>
                  <a:pt x="7650755" y="686338"/>
                </a:cubicBezTo>
                <a:cubicBezTo>
                  <a:pt x="7650755" y="686338"/>
                  <a:pt x="7650755" y="686338"/>
                  <a:pt x="7743063" y="686338"/>
                </a:cubicBezTo>
                <a:cubicBezTo>
                  <a:pt x="7743063" y="686338"/>
                  <a:pt x="7743063" y="686338"/>
                  <a:pt x="7743063" y="468453"/>
                </a:cubicBezTo>
                <a:cubicBezTo>
                  <a:pt x="7743063" y="468453"/>
                  <a:pt x="7743063" y="468453"/>
                  <a:pt x="7829941" y="364958"/>
                </a:cubicBezTo>
                <a:cubicBezTo>
                  <a:pt x="7829941" y="364958"/>
                  <a:pt x="7829941" y="364958"/>
                  <a:pt x="7829941" y="206991"/>
                </a:cubicBezTo>
                <a:cubicBezTo>
                  <a:pt x="7829941" y="206991"/>
                  <a:pt x="7829941" y="206991"/>
                  <a:pt x="7884241" y="206991"/>
                </a:cubicBezTo>
                <a:cubicBezTo>
                  <a:pt x="7884241" y="206991"/>
                  <a:pt x="7884241" y="206991"/>
                  <a:pt x="7884241" y="354064"/>
                </a:cubicBezTo>
                <a:cubicBezTo>
                  <a:pt x="7884241" y="354064"/>
                  <a:pt x="7884241" y="354064"/>
                  <a:pt x="8030849" y="463006"/>
                </a:cubicBezTo>
                <a:cubicBezTo>
                  <a:pt x="8030849" y="463006"/>
                  <a:pt x="8030849" y="463006"/>
                  <a:pt x="8030849" y="680891"/>
                </a:cubicBezTo>
                <a:cubicBezTo>
                  <a:pt x="8030849" y="680891"/>
                  <a:pt x="8030849" y="680891"/>
                  <a:pt x="8117727" y="680891"/>
                </a:cubicBezTo>
                <a:cubicBezTo>
                  <a:pt x="8117727" y="680891"/>
                  <a:pt x="8117727" y="680891"/>
                  <a:pt x="8117727" y="1405359"/>
                </a:cubicBezTo>
                <a:cubicBezTo>
                  <a:pt x="8117727" y="1405359"/>
                  <a:pt x="8117727" y="1405359"/>
                  <a:pt x="8248045" y="1329099"/>
                </a:cubicBezTo>
                <a:cubicBezTo>
                  <a:pt x="8248045" y="1329099"/>
                  <a:pt x="8248045" y="1329099"/>
                  <a:pt x="8248045" y="1040402"/>
                </a:cubicBezTo>
                <a:cubicBezTo>
                  <a:pt x="8248045" y="1040402"/>
                  <a:pt x="8248045" y="1040402"/>
                  <a:pt x="8296915" y="1040402"/>
                </a:cubicBezTo>
                <a:cubicBezTo>
                  <a:pt x="8296915" y="1040402"/>
                  <a:pt x="8296915" y="1040402"/>
                  <a:pt x="8296915" y="1350888"/>
                </a:cubicBezTo>
                <a:cubicBezTo>
                  <a:pt x="8296915" y="1350888"/>
                  <a:pt x="8296915" y="1350888"/>
                  <a:pt x="8340354" y="1350888"/>
                </a:cubicBezTo>
                <a:cubicBezTo>
                  <a:pt x="8340354" y="1350888"/>
                  <a:pt x="8340354" y="1350888"/>
                  <a:pt x="8340354" y="686338"/>
                </a:cubicBezTo>
                <a:cubicBezTo>
                  <a:pt x="8340354" y="686338"/>
                  <a:pt x="8340354" y="686338"/>
                  <a:pt x="8546691" y="528372"/>
                </a:cubicBezTo>
                <a:cubicBezTo>
                  <a:pt x="8546691" y="528372"/>
                  <a:pt x="8546691" y="528372"/>
                  <a:pt x="8546691" y="136178"/>
                </a:cubicBezTo>
                <a:cubicBezTo>
                  <a:pt x="8546691" y="136178"/>
                  <a:pt x="8546691" y="136178"/>
                  <a:pt x="8633569" y="136178"/>
                </a:cubicBezTo>
                <a:cubicBezTo>
                  <a:pt x="8633569" y="136178"/>
                  <a:pt x="8633569" y="136178"/>
                  <a:pt x="8633569" y="528372"/>
                </a:cubicBezTo>
                <a:cubicBezTo>
                  <a:pt x="8633569" y="528372"/>
                  <a:pt x="8633569" y="528372"/>
                  <a:pt x="8845336" y="691785"/>
                </a:cubicBezTo>
                <a:cubicBezTo>
                  <a:pt x="8845336" y="691785"/>
                  <a:pt x="8845336" y="691785"/>
                  <a:pt x="8845336" y="1416253"/>
                </a:cubicBezTo>
                <a:cubicBezTo>
                  <a:pt x="8845336" y="1416253"/>
                  <a:pt x="8845336" y="1416253"/>
                  <a:pt x="8937645" y="1552432"/>
                </a:cubicBezTo>
                <a:cubicBezTo>
                  <a:pt x="8937645" y="1552432"/>
                  <a:pt x="8937645" y="1552432"/>
                  <a:pt x="9024524" y="1552432"/>
                </a:cubicBezTo>
                <a:cubicBezTo>
                  <a:pt x="9024524" y="1552432"/>
                  <a:pt x="9024524" y="1552432"/>
                  <a:pt x="9024524" y="1389018"/>
                </a:cubicBezTo>
                <a:cubicBezTo>
                  <a:pt x="9024524" y="1389018"/>
                  <a:pt x="9024524" y="1389018"/>
                  <a:pt x="9317739" y="1389018"/>
                </a:cubicBezTo>
                <a:cubicBezTo>
                  <a:pt x="9317739" y="1389018"/>
                  <a:pt x="9317739" y="1389018"/>
                  <a:pt x="9317739" y="1536090"/>
                </a:cubicBezTo>
                <a:cubicBezTo>
                  <a:pt x="9317739" y="1536090"/>
                  <a:pt x="9317739" y="1536090"/>
                  <a:pt x="9486067" y="1536090"/>
                </a:cubicBezTo>
                <a:cubicBezTo>
                  <a:pt x="9486067" y="1536090"/>
                  <a:pt x="9486067" y="1536090"/>
                  <a:pt x="9486067" y="1993649"/>
                </a:cubicBezTo>
                <a:cubicBezTo>
                  <a:pt x="9486067" y="1993649"/>
                  <a:pt x="9486067" y="1993649"/>
                  <a:pt x="9594665" y="1993649"/>
                </a:cubicBezTo>
                <a:cubicBezTo>
                  <a:pt x="9594665" y="1993649"/>
                  <a:pt x="9594665" y="1993649"/>
                  <a:pt x="9594665" y="653656"/>
                </a:cubicBezTo>
                <a:cubicBezTo>
                  <a:pt x="9594665" y="653656"/>
                  <a:pt x="9594665" y="653656"/>
                  <a:pt x="9811862" y="653656"/>
                </a:cubicBezTo>
                <a:cubicBezTo>
                  <a:pt x="9811862" y="653656"/>
                  <a:pt x="9811862" y="653656"/>
                  <a:pt x="9811862" y="2089809"/>
                </a:cubicBezTo>
                <a:lnTo>
                  <a:pt x="9811862" y="2180456"/>
                </a:lnTo>
                <a:lnTo>
                  <a:pt x="0" y="2180456"/>
                </a:lnTo>
                <a:lnTo>
                  <a:pt x="0" y="2154177"/>
                </a:lnTo>
                <a:cubicBezTo>
                  <a:pt x="0" y="1821086"/>
                  <a:pt x="0" y="1336590"/>
                  <a:pt x="0" y="631867"/>
                </a:cubicBezTo>
                <a:cubicBezTo>
                  <a:pt x="0" y="599184"/>
                  <a:pt x="27150" y="571949"/>
                  <a:pt x="59730" y="571949"/>
                </a:cubicBezTo>
                <a:cubicBezTo>
                  <a:pt x="97739" y="571949"/>
                  <a:pt x="124888" y="599184"/>
                  <a:pt x="124888" y="631867"/>
                </a:cubicBezTo>
                <a:cubicBezTo>
                  <a:pt x="124888" y="631867"/>
                  <a:pt x="124888" y="631867"/>
                  <a:pt x="124888" y="1078532"/>
                </a:cubicBezTo>
                <a:cubicBezTo>
                  <a:pt x="124888" y="1078532"/>
                  <a:pt x="124888" y="1078532"/>
                  <a:pt x="233487" y="985930"/>
                </a:cubicBezTo>
                <a:cubicBezTo>
                  <a:pt x="233487" y="985930"/>
                  <a:pt x="233487" y="985930"/>
                  <a:pt x="233487" y="806175"/>
                </a:cubicBezTo>
                <a:cubicBezTo>
                  <a:pt x="233487" y="795281"/>
                  <a:pt x="244347" y="789834"/>
                  <a:pt x="255207" y="789834"/>
                </a:cubicBezTo>
                <a:cubicBezTo>
                  <a:pt x="255207" y="789834"/>
                  <a:pt x="255207" y="789834"/>
                  <a:pt x="304076" y="789834"/>
                </a:cubicBezTo>
                <a:cubicBezTo>
                  <a:pt x="309506" y="789834"/>
                  <a:pt x="320365" y="795281"/>
                  <a:pt x="320365" y="806175"/>
                </a:cubicBezTo>
                <a:cubicBezTo>
                  <a:pt x="320365" y="806175"/>
                  <a:pt x="320365" y="806175"/>
                  <a:pt x="320365" y="991378"/>
                </a:cubicBezTo>
                <a:cubicBezTo>
                  <a:pt x="320365" y="991378"/>
                  <a:pt x="320365" y="991378"/>
                  <a:pt x="412674" y="1078532"/>
                </a:cubicBezTo>
                <a:cubicBezTo>
                  <a:pt x="412674" y="1078532"/>
                  <a:pt x="412674" y="1078532"/>
                  <a:pt x="412674" y="735363"/>
                </a:cubicBezTo>
                <a:cubicBezTo>
                  <a:pt x="412674" y="729915"/>
                  <a:pt x="412674" y="724468"/>
                  <a:pt x="418104" y="724468"/>
                </a:cubicBezTo>
                <a:cubicBezTo>
                  <a:pt x="418104" y="724468"/>
                  <a:pt x="418104" y="724468"/>
                  <a:pt x="445254" y="691785"/>
                </a:cubicBezTo>
                <a:cubicBezTo>
                  <a:pt x="450684" y="686338"/>
                  <a:pt x="456113" y="686338"/>
                  <a:pt x="461543" y="686338"/>
                </a:cubicBezTo>
                <a:cubicBezTo>
                  <a:pt x="461543" y="686338"/>
                  <a:pt x="461543" y="686338"/>
                  <a:pt x="499553" y="686338"/>
                </a:cubicBezTo>
                <a:cubicBezTo>
                  <a:pt x="499553" y="686338"/>
                  <a:pt x="499553" y="686338"/>
                  <a:pt x="499553" y="457559"/>
                </a:cubicBezTo>
                <a:cubicBezTo>
                  <a:pt x="499553" y="457559"/>
                  <a:pt x="504983" y="452112"/>
                  <a:pt x="510413" y="452112"/>
                </a:cubicBezTo>
                <a:cubicBezTo>
                  <a:pt x="510413" y="452112"/>
                  <a:pt x="510413" y="452112"/>
                  <a:pt x="532132" y="452112"/>
                </a:cubicBezTo>
                <a:cubicBezTo>
                  <a:pt x="537562" y="452112"/>
                  <a:pt x="537562" y="457559"/>
                  <a:pt x="537562" y="457559"/>
                </a:cubicBezTo>
                <a:cubicBezTo>
                  <a:pt x="537562" y="457559"/>
                  <a:pt x="537562" y="457559"/>
                  <a:pt x="537562" y="686338"/>
                </a:cubicBezTo>
                <a:cubicBezTo>
                  <a:pt x="537562" y="686338"/>
                  <a:pt x="537562" y="686338"/>
                  <a:pt x="581002" y="686338"/>
                </a:cubicBezTo>
                <a:cubicBezTo>
                  <a:pt x="581002" y="686338"/>
                  <a:pt x="586432" y="686338"/>
                  <a:pt x="591861" y="691785"/>
                </a:cubicBezTo>
                <a:cubicBezTo>
                  <a:pt x="591861" y="691785"/>
                  <a:pt x="591861" y="691785"/>
                  <a:pt x="619011" y="724468"/>
                </a:cubicBezTo>
                <a:cubicBezTo>
                  <a:pt x="619011" y="724468"/>
                  <a:pt x="624441" y="729915"/>
                  <a:pt x="624441" y="735363"/>
                </a:cubicBezTo>
                <a:cubicBezTo>
                  <a:pt x="624441" y="735363"/>
                  <a:pt x="624441" y="735363"/>
                  <a:pt x="624441" y="920565"/>
                </a:cubicBezTo>
                <a:cubicBezTo>
                  <a:pt x="624441" y="920565"/>
                  <a:pt x="624441" y="920565"/>
                  <a:pt x="705890" y="768045"/>
                </a:cubicBezTo>
                <a:cubicBezTo>
                  <a:pt x="711320" y="757151"/>
                  <a:pt x="716750" y="757151"/>
                  <a:pt x="727609" y="757151"/>
                </a:cubicBezTo>
                <a:cubicBezTo>
                  <a:pt x="727609" y="757151"/>
                  <a:pt x="727609" y="757151"/>
                  <a:pt x="765619" y="757151"/>
                </a:cubicBezTo>
                <a:cubicBezTo>
                  <a:pt x="765619" y="757151"/>
                  <a:pt x="765619" y="757151"/>
                  <a:pt x="765619" y="571949"/>
                </a:cubicBezTo>
                <a:cubicBezTo>
                  <a:pt x="765619" y="571949"/>
                  <a:pt x="765619" y="571949"/>
                  <a:pt x="841638" y="571949"/>
                </a:cubicBezTo>
                <a:cubicBezTo>
                  <a:pt x="841638" y="571949"/>
                  <a:pt x="841638" y="571949"/>
                  <a:pt x="841638" y="719021"/>
                </a:cubicBezTo>
                <a:cubicBezTo>
                  <a:pt x="841638" y="719021"/>
                  <a:pt x="841638" y="719021"/>
                  <a:pt x="955666" y="719021"/>
                </a:cubicBezTo>
                <a:cubicBezTo>
                  <a:pt x="955666" y="719021"/>
                  <a:pt x="955666" y="719021"/>
                  <a:pt x="955666" y="348616"/>
                </a:cubicBezTo>
                <a:cubicBezTo>
                  <a:pt x="955666" y="348616"/>
                  <a:pt x="955666" y="348616"/>
                  <a:pt x="999105" y="348616"/>
                </a:cubicBezTo>
                <a:cubicBezTo>
                  <a:pt x="999105" y="348616"/>
                  <a:pt x="999105" y="348616"/>
                  <a:pt x="999105" y="719021"/>
                </a:cubicBezTo>
                <a:cubicBezTo>
                  <a:pt x="999105" y="719021"/>
                  <a:pt x="999105" y="719021"/>
                  <a:pt x="1205442" y="719021"/>
                </a:cubicBezTo>
                <a:cubicBezTo>
                  <a:pt x="1205442" y="719021"/>
                  <a:pt x="1205442" y="719021"/>
                  <a:pt x="1303181" y="833411"/>
                </a:cubicBezTo>
                <a:cubicBezTo>
                  <a:pt x="1303181" y="833411"/>
                  <a:pt x="1303181" y="833411"/>
                  <a:pt x="1303181" y="1187474"/>
                </a:cubicBezTo>
                <a:cubicBezTo>
                  <a:pt x="1303181" y="1187474"/>
                  <a:pt x="1303181" y="1187474"/>
                  <a:pt x="1368340" y="1187474"/>
                </a:cubicBezTo>
                <a:cubicBezTo>
                  <a:pt x="1368340" y="1187474"/>
                  <a:pt x="1368340" y="1187474"/>
                  <a:pt x="1368340" y="1018613"/>
                </a:cubicBezTo>
                <a:cubicBezTo>
                  <a:pt x="1368340" y="1018613"/>
                  <a:pt x="1368340" y="1018613"/>
                  <a:pt x="1460648" y="1018613"/>
                </a:cubicBezTo>
                <a:cubicBezTo>
                  <a:pt x="1460648" y="1018613"/>
                  <a:pt x="1460648" y="1018613"/>
                  <a:pt x="1460648" y="1225604"/>
                </a:cubicBezTo>
                <a:cubicBezTo>
                  <a:pt x="1460648" y="1225604"/>
                  <a:pt x="1460648" y="1225604"/>
                  <a:pt x="1498658" y="1225604"/>
                </a:cubicBezTo>
                <a:cubicBezTo>
                  <a:pt x="1498658" y="1225604"/>
                  <a:pt x="1498658" y="1225604"/>
                  <a:pt x="1542097" y="1149344"/>
                </a:cubicBezTo>
                <a:cubicBezTo>
                  <a:pt x="1542097" y="1149344"/>
                  <a:pt x="1542097" y="1149344"/>
                  <a:pt x="1580106" y="1149344"/>
                </a:cubicBezTo>
                <a:cubicBezTo>
                  <a:pt x="1580106" y="1149344"/>
                  <a:pt x="1580106" y="1149344"/>
                  <a:pt x="1580106" y="964142"/>
                </a:cubicBezTo>
                <a:cubicBezTo>
                  <a:pt x="1580106" y="964142"/>
                  <a:pt x="1580106" y="964142"/>
                  <a:pt x="1623546" y="964142"/>
                </a:cubicBezTo>
                <a:cubicBezTo>
                  <a:pt x="1623546" y="964142"/>
                  <a:pt x="1623546" y="964142"/>
                  <a:pt x="1623546" y="1149344"/>
                </a:cubicBezTo>
                <a:cubicBezTo>
                  <a:pt x="1623546" y="1149344"/>
                  <a:pt x="1623546" y="1149344"/>
                  <a:pt x="1661556" y="1149344"/>
                </a:cubicBezTo>
                <a:cubicBezTo>
                  <a:pt x="1661556" y="1149344"/>
                  <a:pt x="1661556" y="1149344"/>
                  <a:pt x="1748434" y="1225604"/>
                </a:cubicBezTo>
                <a:cubicBezTo>
                  <a:pt x="1748434" y="1225604"/>
                  <a:pt x="1748434" y="1225604"/>
                  <a:pt x="1748434" y="1492513"/>
                </a:cubicBezTo>
                <a:cubicBezTo>
                  <a:pt x="1748434" y="1492513"/>
                  <a:pt x="1748434" y="1492513"/>
                  <a:pt x="1748434" y="2118933"/>
                </a:cubicBezTo>
                <a:cubicBezTo>
                  <a:pt x="1748434" y="2118933"/>
                  <a:pt x="1748434" y="2118933"/>
                  <a:pt x="1900472" y="2118933"/>
                </a:cubicBezTo>
                <a:cubicBezTo>
                  <a:pt x="1900472" y="2118933"/>
                  <a:pt x="1900472" y="2118933"/>
                  <a:pt x="1900472" y="1274628"/>
                </a:cubicBezTo>
                <a:cubicBezTo>
                  <a:pt x="1900472" y="1274628"/>
                  <a:pt x="1900472" y="1274628"/>
                  <a:pt x="1998210" y="1274628"/>
                </a:cubicBezTo>
                <a:cubicBezTo>
                  <a:pt x="1998210" y="1274628"/>
                  <a:pt x="1998210" y="1274628"/>
                  <a:pt x="1998210" y="1143897"/>
                </a:cubicBezTo>
                <a:cubicBezTo>
                  <a:pt x="1998210" y="1143897"/>
                  <a:pt x="1998210" y="1143897"/>
                  <a:pt x="1960201" y="1143897"/>
                </a:cubicBezTo>
                <a:cubicBezTo>
                  <a:pt x="1960201" y="1143897"/>
                  <a:pt x="1960201" y="1143897"/>
                  <a:pt x="1960201" y="1100320"/>
                </a:cubicBezTo>
                <a:cubicBezTo>
                  <a:pt x="1960201" y="1100320"/>
                  <a:pt x="1960201" y="1100320"/>
                  <a:pt x="1998210" y="1100320"/>
                </a:cubicBezTo>
                <a:cubicBezTo>
                  <a:pt x="1998210" y="1100320"/>
                  <a:pt x="1998210" y="1100320"/>
                  <a:pt x="1998210" y="1062190"/>
                </a:cubicBezTo>
                <a:cubicBezTo>
                  <a:pt x="1998210" y="1062190"/>
                  <a:pt x="1998210" y="1062190"/>
                  <a:pt x="2041649" y="1062190"/>
                </a:cubicBezTo>
                <a:cubicBezTo>
                  <a:pt x="2041649" y="1062190"/>
                  <a:pt x="2041649" y="1062190"/>
                  <a:pt x="2041649" y="975036"/>
                </a:cubicBezTo>
                <a:cubicBezTo>
                  <a:pt x="2041649" y="975036"/>
                  <a:pt x="2041649" y="975036"/>
                  <a:pt x="2085089" y="975036"/>
                </a:cubicBezTo>
                <a:cubicBezTo>
                  <a:pt x="2085089" y="975036"/>
                  <a:pt x="2085089" y="975036"/>
                  <a:pt x="2085089" y="1062190"/>
                </a:cubicBezTo>
                <a:cubicBezTo>
                  <a:pt x="2085089" y="1062190"/>
                  <a:pt x="2085089" y="1062190"/>
                  <a:pt x="2123099" y="1062190"/>
                </a:cubicBezTo>
                <a:cubicBezTo>
                  <a:pt x="2123099" y="1062190"/>
                  <a:pt x="2123099" y="1062190"/>
                  <a:pt x="2123099" y="1100320"/>
                </a:cubicBezTo>
                <a:cubicBezTo>
                  <a:pt x="2123099" y="1100320"/>
                  <a:pt x="2123099" y="1100320"/>
                  <a:pt x="2166538" y="1100320"/>
                </a:cubicBezTo>
                <a:cubicBezTo>
                  <a:pt x="2166538" y="1100320"/>
                  <a:pt x="2166538" y="1100320"/>
                  <a:pt x="2166538" y="1149344"/>
                </a:cubicBezTo>
                <a:cubicBezTo>
                  <a:pt x="2166538" y="1149344"/>
                  <a:pt x="2166538" y="1149344"/>
                  <a:pt x="2128528" y="1149344"/>
                </a:cubicBezTo>
                <a:cubicBezTo>
                  <a:pt x="2128528" y="1149344"/>
                  <a:pt x="2128528" y="1149344"/>
                  <a:pt x="2128528" y="1269181"/>
                </a:cubicBezTo>
                <a:cubicBezTo>
                  <a:pt x="2128528" y="1269181"/>
                  <a:pt x="2128528" y="1269181"/>
                  <a:pt x="2204547" y="1269181"/>
                </a:cubicBezTo>
                <a:cubicBezTo>
                  <a:pt x="2204547" y="1269181"/>
                  <a:pt x="2204547" y="1269181"/>
                  <a:pt x="2204547" y="1748528"/>
                </a:cubicBezTo>
                <a:cubicBezTo>
                  <a:pt x="2204547" y="1748528"/>
                  <a:pt x="2204547" y="1748528"/>
                  <a:pt x="2253416" y="1748528"/>
                </a:cubicBezTo>
                <a:cubicBezTo>
                  <a:pt x="2253416" y="1748528"/>
                  <a:pt x="2253416" y="1748528"/>
                  <a:pt x="2253416" y="1361782"/>
                </a:cubicBezTo>
                <a:cubicBezTo>
                  <a:pt x="2253416" y="1361782"/>
                  <a:pt x="2253416" y="1361782"/>
                  <a:pt x="2334865" y="1301864"/>
                </a:cubicBezTo>
                <a:cubicBezTo>
                  <a:pt x="2334865" y="1301864"/>
                  <a:pt x="2334865" y="1301864"/>
                  <a:pt x="2334865" y="1154791"/>
                </a:cubicBezTo>
                <a:cubicBezTo>
                  <a:pt x="2334865" y="1154791"/>
                  <a:pt x="2334865" y="1154791"/>
                  <a:pt x="2378304" y="1154791"/>
                </a:cubicBezTo>
                <a:cubicBezTo>
                  <a:pt x="2378304" y="1154791"/>
                  <a:pt x="2378304" y="1154791"/>
                  <a:pt x="2378304" y="1274628"/>
                </a:cubicBezTo>
                <a:cubicBezTo>
                  <a:pt x="2378304" y="1274628"/>
                  <a:pt x="2378304" y="1274628"/>
                  <a:pt x="2590071" y="1274628"/>
                </a:cubicBezTo>
                <a:cubicBezTo>
                  <a:pt x="2590071" y="1274628"/>
                  <a:pt x="2590071" y="1274628"/>
                  <a:pt x="2590071" y="691785"/>
                </a:cubicBezTo>
                <a:cubicBezTo>
                  <a:pt x="2590071" y="691785"/>
                  <a:pt x="2590071" y="691785"/>
                  <a:pt x="2834418" y="691785"/>
                </a:cubicBezTo>
                <a:cubicBezTo>
                  <a:pt x="2834418" y="691785"/>
                  <a:pt x="2834418" y="691785"/>
                  <a:pt x="2834418" y="479348"/>
                </a:cubicBezTo>
                <a:cubicBezTo>
                  <a:pt x="2834418" y="479348"/>
                  <a:pt x="2834418" y="479348"/>
                  <a:pt x="3339400" y="479348"/>
                </a:cubicBezTo>
                <a:cubicBezTo>
                  <a:pt x="3339400" y="479348"/>
                  <a:pt x="3339400" y="479348"/>
                  <a:pt x="3339400" y="680891"/>
                </a:cubicBezTo>
                <a:cubicBezTo>
                  <a:pt x="3339400" y="680891"/>
                  <a:pt x="3339400" y="680891"/>
                  <a:pt x="3507728" y="680891"/>
                </a:cubicBezTo>
                <a:cubicBezTo>
                  <a:pt x="3507728" y="680891"/>
                  <a:pt x="3507728" y="680891"/>
                  <a:pt x="3507728" y="408535"/>
                </a:cubicBezTo>
                <a:cubicBezTo>
                  <a:pt x="3507728" y="408535"/>
                  <a:pt x="3507728" y="408535"/>
                  <a:pt x="3676055" y="408535"/>
                </a:cubicBezTo>
                <a:cubicBezTo>
                  <a:pt x="3676055" y="408535"/>
                  <a:pt x="3676055" y="408535"/>
                  <a:pt x="3676055" y="266910"/>
                </a:cubicBezTo>
                <a:cubicBezTo>
                  <a:pt x="3676055" y="266910"/>
                  <a:pt x="3676055" y="266910"/>
                  <a:pt x="3594606" y="266910"/>
                </a:cubicBezTo>
                <a:cubicBezTo>
                  <a:pt x="3594606" y="266910"/>
                  <a:pt x="3594606" y="266910"/>
                  <a:pt x="3594606" y="228780"/>
                </a:cubicBezTo>
                <a:cubicBezTo>
                  <a:pt x="3594606" y="228780"/>
                  <a:pt x="3594606" y="228780"/>
                  <a:pt x="3676055" y="228780"/>
                </a:cubicBezTo>
                <a:cubicBezTo>
                  <a:pt x="3676055" y="228780"/>
                  <a:pt x="3676055" y="228780"/>
                  <a:pt x="3676055" y="103496"/>
                </a:cubicBezTo>
                <a:cubicBezTo>
                  <a:pt x="3676055" y="103496"/>
                  <a:pt x="3676055" y="103496"/>
                  <a:pt x="3762934" y="103496"/>
                </a:cubicBezTo>
                <a:cubicBezTo>
                  <a:pt x="3762934" y="103496"/>
                  <a:pt x="3762934" y="103496"/>
                  <a:pt x="3762934" y="16342"/>
                </a:cubicBezTo>
                <a:cubicBezTo>
                  <a:pt x="3762934" y="16342"/>
                  <a:pt x="3762934" y="16342"/>
                  <a:pt x="3800943" y="16342"/>
                </a:cubicBezTo>
                <a:cubicBezTo>
                  <a:pt x="3800943" y="16342"/>
                  <a:pt x="3800943" y="16342"/>
                  <a:pt x="3800943" y="103496"/>
                </a:cubicBezTo>
                <a:cubicBezTo>
                  <a:pt x="3800943" y="103496"/>
                  <a:pt x="3800943" y="103496"/>
                  <a:pt x="3887822" y="103496"/>
                </a:cubicBezTo>
                <a:cubicBezTo>
                  <a:pt x="3887822" y="103496"/>
                  <a:pt x="3887822" y="103496"/>
                  <a:pt x="3887822" y="228780"/>
                </a:cubicBezTo>
                <a:cubicBezTo>
                  <a:pt x="3887822" y="228780"/>
                  <a:pt x="3887822" y="228780"/>
                  <a:pt x="3969271" y="228780"/>
                </a:cubicBezTo>
                <a:cubicBezTo>
                  <a:pt x="3969271" y="228780"/>
                  <a:pt x="3969271" y="228780"/>
                  <a:pt x="3969271" y="272357"/>
                </a:cubicBezTo>
                <a:cubicBezTo>
                  <a:pt x="3969271" y="272357"/>
                  <a:pt x="3969271" y="272357"/>
                  <a:pt x="3887822" y="272357"/>
                </a:cubicBezTo>
                <a:cubicBezTo>
                  <a:pt x="3887822" y="272357"/>
                  <a:pt x="3887822" y="272357"/>
                  <a:pt x="3887822" y="403088"/>
                </a:cubicBezTo>
                <a:cubicBezTo>
                  <a:pt x="3887822" y="403088"/>
                  <a:pt x="3887822" y="403088"/>
                  <a:pt x="4001850" y="403088"/>
                </a:cubicBezTo>
                <a:cubicBezTo>
                  <a:pt x="4001850" y="403088"/>
                  <a:pt x="4001850" y="403088"/>
                  <a:pt x="4001850" y="348616"/>
                </a:cubicBezTo>
                <a:cubicBezTo>
                  <a:pt x="4001850" y="348616"/>
                  <a:pt x="4001850" y="348616"/>
                  <a:pt x="4056150" y="348616"/>
                </a:cubicBezTo>
                <a:cubicBezTo>
                  <a:pt x="4056150" y="348616"/>
                  <a:pt x="4056150" y="348616"/>
                  <a:pt x="4056150" y="228780"/>
                </a:cubicBezTo>
                <a:cubicBezTo>
                  <a:pt x="4056150" y="228780"/>
                  <a:pt x="4056150" y="228780"/>
                  <a:pt x="4181037" y="228780"/>
                </a:cubicBezTo>
                <a:cubicBezTo>
                  <a:pt x="4181037" y="228780"/>
                  <a:pt x="4181037" y="228780"/>
                  <a:pt x="4181037" y="392193"/>
                </a:cubicBezTo>
                <a:cubicBezTo>
                  <a:pt x="4181037" y="392193"/>
                  <a:pt x="4181037" y="392193"/>
                  <a:pt x="4224477" y="392193"/>
                </a:cubicBezTo>
                <a:cubicBezTo>
                  <a:pt x="4224477" y="392193"/>
                  <a:pt x="4224477" y="392193"/>
                  <a:pt x="4224477" y="686338"/>
                </a:cubicBezTo>
                <a:cubicBezTo>
                  <a:pt x="4224477" y="686338"/>
                  <a:pt x="4224477" y="686338"/>
                  <a:pt x="4305925" y="686338"/>
                </a:cubicBezTo>
                <a:cubicBezTo>
                  <a:pt x="4305925" y="686338"/>
                  <a:pt x="4305925" y="686338"/>
                  <a:pt x="4305925" y="457559"/>
                </a:cubicBezTo>
                <a:cubicBezTo>
                  <a:pt x="4305925" y="457559"/>
                  <a:pt x="4305925" y="457559"/>
                  <a:pt x="4479683" y="256015"/>
                </a:cubicBezTo>
                <a:cubicBezTo>
                  <a:pt x="4479683" y="256015"/>
                  <a:pt x="4479683" y="256015"/>
                  <a:pt x="4479683" y="0"/>
                </a:cubicBezTo>
                <a:close/>
              </a:path>
            </a:pathLst>
          </a:custGeom>
          <a:solidFill>
            <a:schemeClr val="lt1">
              <a:lumMod val="85000"/>
            </a:schemeClr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542471" y="407686"/>
            <a:ext cx="10845796" cy="62143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376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</a:pPr>
            <a:r>
              <a:rPr kumimoji="0" lang="zh-CN" altLang="en-US" sz="2400" b="1" u="none" strike="noStrike" kern="1200" cap="none" spc="300" normalizeH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措施</a:t>
            </a:r>
          </a:p>
        </p:txBody>
      </p:sp>
      <p:sp>
        <p:nvSpPr>
          <p:cNvPr id="11" name="文本框 18"/>
          <p:cNvSpPr txBox="1"/>
          <p:nvPr>
            <p:custDataLst>
              <p:tags r:id="rId9"/>
            </p:custDataLst>
          </p:nvPr>
        </p:nvSpPr>
        <p:spPr>
          <a:xfrm>
            <a:off x="673100" y="2042911"/>
            <a:ext cx="5524500" cy="4082117"/>
          </a:xfrm>
          <a:prstGeom prst="rect">
            <a:avLst/>
          </a:prstGeom>
          <a:noFill/>
        </p:spPr>
        <p:txBody>
          <a:bodyPr wrap="square" lIns="90000" tIns="0" rIns="90000" bIns="4680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朱元凯（产品经理）</a:t>
            </a:r>
          </a:p>
          <a:p>
            <a:pPr marL="800100" lvl="1" indent="-34290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文档编写</a:t>
            </a:r>
            <a:endParaRPr lang="en-US" altLang="zh-CN" sz="2000" spc="150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800100" lvl="1" indent="-34290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项目评审</a:t>
            </a:r>
            <a:endParaRPr lang="en-US" altLang="zh-CN" sz="2000" spc="150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800100" lvl="1" indent="-34290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掌控进度</a:t>
            </a:r>
            <a:endParaRPr lang="en-US" altLang="zh-CN" sz="2000" spc="150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800100" lvl="1" indent="-34290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参与设计和后端开发</a:t>
            </a:r>
          </a:p>
          <a:p>
            <a:pPr>
              <a:lnSpc>
                <a:spcPct val="120000"/>
              </a:lnSpc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朱尧、田果（前端）</a:t>
            </a:r>
          </a:p>
          <a:p>
            <a:pPr marL="800100" lvl="1" indent="-34290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界面设计和交互逻辑</a:t>
            </a:r>
          </a:p>
          <a:p>
            <a:pPr>
              <a:lnSpc>
                <a:spcPct val="120000"/>
              </a:lnSpc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裴宇航、王庆、张天泳（后端）</a:t>
            </a:r>
          </a:p>
          <a:p>
            <a:pPr marL="800100" lvl="1" indent="-34290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裴宇航、张天泳：设计算法，实现具体功能</a:t>
            </a:r>
          </a:p>
          <a:p>
            <a:pPr marL="800100" lvl="1" indent="-34290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0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王庆：数据库设计</a:t>
            </a:r>
          </a:p>
        </p:txBody>
      </p:sp>
      <p:sp>
        <p:nvSpPr>
          <p:cNvPr id="12" name="文本框 18"/>
          <p:cNvSpPr txBox="1"/>
          <p:nvPr>
            <p:custDataLst>
              <p:tags r:id="rId10"/>
            </p:custDataLst>
          </p:nvPr>
        </p:nvSpPr>
        <p:spPr>
          <a:xfrm>
            <a:off x="6451440" y="2039532"/>
            <a:ext cx="5067460" cy="2037134"/>
          </a:xfrm>
          <a:prstGeom prst="rect">
            <a:avLst/>
          </a:prstGeom>
          <a:noFill/>
        </p:spPr>
        <p:txBody>
          <a:bodyPr wrap="square" lIns="90000" tIns="0" rIns="90000" bIns="4680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大家把代码上传到github上，不怕代码丢失和团队间共享代码。相关的说明文档也可以放在上面，以供参考。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 userDrawn="1">
            <p:custDataLst>
              <p:tags r:id="rId3"/>
            </p:custDataLst>
          </p:nvPr>
        </p:nvGrpSpPr>
        <p:grpSpPr>
          <a:xfrm>
            <a:off x="11272202" y="5043633"/>
            <a:ext cx="332698" cy="1306200"/>
            <a:chOff x="0" y="2530687"/>
            <a:chExt cx="461025" cy="1810019"/>
          </a:xfrm>
        </p:grpSpPr>
        <p:sp>
          <p:nvSpPr>
            <p:cNvPr id="10" name="菱形 9"/>
            <p:cNvSpPr/>
            <p:nvPr userDrawn="1">
              <p:custDataLst>
                <p:tags r:id="rId45"/>
              </p:custDataLst>
            </p:nvPr>
          </p:nvSpPr>
          <p:spPr>
            <a:xfrm>
              <a:off x="0" y="253068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菱形 10"/>
            <p:cNvSpPr/>
            <p:nvPr userDrawn="1">
              <p:custDataLst>
                <p:tags r:id="rId46"/>
              </p:custDataLst>
            </p:nvPr>
          </p:nvSpPr>
          <p:spPr>
            <a:xfrm>
              <a:off x="0" y="3205184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菱形 11"/>
            <p:cNvSpPr/>
            <p:nvPr userDrawn="1">
              <p:custDataLst>
                <p:tags r:id="rId47"/>
              </p:custDataLst>
            </p:nvPr>
          </p:nvSpPr>
          <p:spPr>
            <a:xfrm>
              <a:off x="0" y="3879681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>
            <p:custDataLst>
              <p:tags r:id="rId4"/>
            </p:custDataLst>
          </p:nvPr>
        </p:nvSpPr>
        <p:spPr>
          <a:xfrm>
            <a:off x="2572000" y="914399"/>
            <a:ext cx="8705601" cy="5028765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b="1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>
            <p:custDataLst>
              <p:tags r:id="rId5"/>
            </p:custDataLst>
          </p:nvPr>
        </p:nvGrpSpPr>
        <p:grpSpPr>
          <a:xfrm>
            <a:off x="397599" y="914399"/>
            <a:ext cx="336550" cy="336550"/>
            <a:chOff x="215265" y="1312545"/>
            <a:chExt cx="336550" cy="336550"/>
          </a:xfrm>
        </p:grpSpPr>
        <p:sp>
          <p:nvSpPr>
            <p:cNvPr id="8" name="椭圆 7"/>
            <p:cNvSpPr/>
            <p:nvPr>
              <p:custDataLst>
                <p:tags r:id="rId43"/>
              </p:custDataLst>
            </p:nvPr>
          </p:nvSpPr>
          <p:spPr>
            <a:xfrm>
              <a:off x="215265" y="1312545"/>
              <a:ext cx="336550" cy="3365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等腰三角形 8"/>
            <p:cNvSpPr/>
            <p:nvPr>
              <p:custDataLst>
                <p:tags r:id="rId44"/>
              </p:custDataLst>
            </p:nvPr>
          </p:nvSpPr>
          <p:spPr>
            <a:xfrm rot="5400000">
              <a:off x="346998" y="1436646"/>
              <a:ext cx="102484" cy="88348"/>
            </a:xfrm>
            <a:prstGeom prst="triangle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6" name="文本框 35"/>
          <p:cNvSpPr txBox="1"/>
          <p:nvPr>
            <p:custDataLst>
              <p:tags r:id="rId6"/>
            </p:custDataLst>
          </p:nvPr>
        </p:nvSpPr>
        <p:spPr>
          <a:xfrm>
            <a:off x="914399" y="917812"/>
            <a:ext cx="1351601" cy="3618000"/>
          </a:xfrm>
          <a:prstGeom prst="rect">
            <a:avLst/>
          </a:prstGeom>
          <a:noFill/>
        </p:spPr>
        <p:txBody>
          <a:bodyPr vert="eaVert" wrap="square" rtlCol="0">
            <a:normAutofit/>
          </a:bodyPr>
          <a:lstStyle/>
          <a:p>
            <a:r>
              <a:rPr lang="zh-CN" altLang="en-US" sz="3200" b="1" spc="300" dirty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技术</a:t>
            </a:r>
          </a:p>
        </p:txBody>
      </p:sp>
      <p:cxnSp>
        <p:nvCxnSpPr>
          <p:cNvPr id="27" name="直接连接符 26"/>
          <p:cNvCxnSpPr/>
          <p:nvPr>
            <p:custDataLst>
              <p:tags r:id="rId7"/>
            </p:custDataLst>
          </p:nvPr>
        </p:nvCxnSpPr>
        <p:spPr>
          <a:xfrm>
            <a:off x="461099" y="6103909"/>
            <a:ext cx="333846" cy="0"/>
          </a:xfrm>
          <a:prstGeom prst="line">
            <a:avLst/>
          </a:prstGeom>
          <a:ln w="31750">
            <a:solidFill>
              <a:schemeClr val="lt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>
            <p:custDataLst>
              <p:tags r:id="rId8"/>
            </p:custDataLst>
          </p:nvPr>
        </p:nvGrpSpPr>
        <p:grpSpPr>
          <a:xfrm>
            <a:off x="11425539" y="434583"/>
            <a:ext cx="203545" cy="74612"/>
            <a:chOff x="9839643" y="910585"/>
            <a:chExt cx="203545" cy="74612"/>
          </a:xfrm>
        </p:grpSpPr>
        <p:cxnSp>
          <p:nvCxnSpPr>
            <p:cNvPr id="31" name="直接连接符 30"/>
            <p:cNvCxnSpPr/>
            <p:nvPr>
              <p:custDataLst>
                <p:tags r:id="rId41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chemeClr val="dk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>
              <p:custDataLst>
                <p:tags r:id="rId42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chemeClr val="dk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任意多边形 1"/>
          <p:cNvSpPr/>
          <p:nvPr>
            <p:custDataLst>
              <p:tags r:id="rId9"/>
            </p:custDataLst>
          </p:nvPr>
        </p:nvSpPr>
        <p:spPr>
          <a:xfrm rot="2576247" flipH="1">
            <a:off x="4311749" y="3814829"/>
            <a:ext cx="433260" cy="396187"/>
          </a:xfrm>
          <a:custGeom>
            <a:avLst/>
            <a:gdLst>
              <a:gd name="connsiteX0" fmla="*/ 366385 w 366385"/>
              <a:gd name="connsiteY0" fmla="*/ 0 h 335034"/>
              <a:gd name="connsiteX1" fmla="*/ 337846 w 366385"/>
              <a:gd name="connsiteY1" fmla="*/ 76876 h 335034"/>
              <a:gd name="connsiteX2" fmla="*/ 288879 w 366385"/>
              <a:gd name="connsiteY2" fmla="*/ 288098 h 335034"/>
              <a:gd name="connsiteX3" fmla="*/ 284108 w 366385"/>
              <a:gd name="connsiteY3" fmla="*/ 335034 h 335034"/>
              <a:gd name="connsiteX4" fmla="*/ 0 w 366385"/>
              <a:gd name="connsiteY4" fmla="*/ 300575 h 335034"/>
              <a:gd name="connsiteX5" fmla="*/ 230794 w 366385"/>
              <a:gd name="connsiteY5" fmla="*/ 0 h 3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385" h="335034">
                <a:moveTo>
                  <a:pt x="366385" y="0"/>
                </a:moveTo>
                <a:lnTo>
                  <a:pt x="337846" y="76876"/>
                </a:lnTo>
                <a:cubicBezTo>
                  <a:pt x="315480" y="146083"/>
                  <a:pt x="299168" y="216762"/>
                  <a:pt x="288879" y="288098"/>
                </a:cubicBezTo>
                <a:lnTo>
                  <a:pt x="284108" y="335034"/>
                </a:lnTo>
                <a:lnTo>
                  <a:pt x="0" y="300575"/>
                </a:lnTo>
                <a:lnTo>
                  <a:pt x="2307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任意多边形 3"/>
          <p:cNvSpPr/>
          <p:nvPr>
            <p:custDataLst>
              <p:tags r:id="rId10"/>
            </p:custDataLst>
          </p:nvPr>
        </p:nvSpPr>
        <p:spPr>
          <a:xfrm rot="19023753">
            <a:off x="3339335" y="3814829"/>
            <a:ext cx="433260" cy="396187"/>
          </a:xfrm>
          <a:custGeom>
            <a:avLst/>
            <a:gdLst>
              <a:gd name="connsiteX0" fmla="*/ 366385 w 366385"/>
              <a:gd name="connsiteY0" fmla="*/ 0 h 335034"/>
              <a:gd name="connsiteX1" fmla="*/ 337846 w 366385"/>
              <a:gd name="connsiteY1" fmla="*/ 76876 h 335034"/>
              <a:gd name="connsiteX2" fmla="*/ 288879 w 366385"/>
              <a:gd name="connsiteY2" fmla="*/ 288098 h 335034"/>
              <a:gd name="connsiteX3" fmla="*/ 284108 w 366385"/>
              <a:gd name="connsiteY3" fmla="*/ 335034 h 335034"/>
              <a:gd name="connsiteX4" fmla="*/ 0 w 366385"/>
              <a:gd name="connsiteY4" fmla="*/ 300575 h 335034"/>
              <a:gd name="connsiteX5" fmla="*/ 230794 w 366385"/>
              <a:gd name="connsiteY5" fmla="*/ 0 h 3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385" h="335034">
                <a:moveTo>
                  <a:pt x="366385" y="0"/>
                </a:moveTo>
                <a:lnTo>
                  <a:pt x="337846" y="76876"/>
                </a:lnTo>
                <a:cubicBezTo>
                  <a:pt x="315480" y="146083"/>
                  <a:pt x="299168" y="216762"/>
                  <a:pt x="288879" y="288098"/>
                </a:cubicBezTo>
                <a:lnTo>
                  <a:pt x="284108" y="335034"/>
                </a:lnTo>
                <a:lnTo>
                  <a:pt x="0" y="300575"/>
                </a:lnTo>
                <a:lnTo>
                  <a:pt x="2307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任意多边形 25"/>
          <p:cNvSpPr/>
          <p:nvPr>
            <p:custDataLst>
              <p:tags r:id="rId11"/>
            </p:custDataLst>
          </p:nvPr>
        </p:nvSpPr>
        <p:spPr>
          <a:xfrm>
            <a:off x="3742446" y="1991187"/>
            <a:ext cx="599453" cy="450341"/>
          </a:xfrm>
          <a:custGeom>
            <a:avLst/>
            <a:gdLst>
              <a:gd name="connsiteX0" fmla="*/ 253462 w 506925"/>
              <a:gd name="connsiteY0" fmla="*/ 0 h 380829"/>
              <a:gd name="connsiteX1" fmla="*/ 360131 w 506925"/>
              <a:gd name="connsiteY1" fmla="*/ 88010 h 380829"/>
              <a:gd name="connsiteX2" fmla="*/ 442971 w 506925"/>
              <a:gd name="connsiteY2" fmla="*/ 179157 h 380829"/>
              <a:gd name="connsiteX3" fmla="*/ 506925 w 506925"/>
              <a:gd name="connsiteY3" fmla="*/ 264681 h 380829"/>
              <a:gd name="connsiteX4" fmla="*/ 492936 w 506925"/>
              <a:gd name="connsiteY4" fmla="*/ 281636 h 380829"/>
              <a:gd name="connsiteX5" fmla="*/ 253462 w 506925"/>
              <a:gd name="connsiteY5" fmla="*/ 380829 h 380829"/>
              <a:gd name="connsiteX6" fmla="*/ 13988 w 506925"/>
              <a:gd name="connsiteY6" fmla="*/ 281636 h 380829"/>
              <a:gd name="connsiteX7" fmla="*/ 0 w 506925"/>
              <a:gd name="connsiteY7" fmla="*/ 264682 h 380829"/>
              <a:gd name="connsiteX8" fmla="*/ 63954 w 506925"/>
              <a:gd name="connsiteY8" fmla="*/ 179157 h 380829"/>
              <a:gd name="connsiteX9" fmla="*/ 146794 w 506925"/>
              <a:gd name="connsiteY9" fmla="*/ 88010 h 380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6925" h="380829">
                <a:moveTo>
                  <a:pt x="253462" y="0"/>
                </a:moveTo>
                <a:lnTo>
                  <a:pt x="360131" y="88010"/>
                </a:lnTo>
                <a:cubicBezTo>
                  <a:pt x="389165" y="117044"/>
                  <a:pt x="416814" y="147462"/>
                  <a:pt x="442971" y="179157"/>
                </a:cubicBezTo>
                <a:lnTo>
                  <a:pt x="506925" y="264681"/>
                </a:lnTo>
                <a:lnTo>
                  <a:pt x="492936" y="281636"/>
                </a:lnTo>
                <a:cubicBezTo>
                  <a:pt x="431650" y="342923"/>
                  <a:pt x="346983" y="380829"/>
                  <a:pt x="253462" y="380829"/>
                </a:cubicBezTo>
                <a:cubicBezTo>
                  <a:pt x="159942" y="380829"/>
                  <a:pt x="75275" y="342923"/>
                  <a:pt x="13988" y="281636"/>
                </a:cubicBezTo>
                <a:lnTo>
                  <a:pt x="0" y="264682"/>
                </a:lnTo>
                <a:lnTo>
                  <a:pt x="63954" y="179157"/>
                </a:lnTo>
                <a:cubicBezTo>
                  <a:pt x="90111" y="147462"/>
                  <a:pt x="117761" y="117044"/>
                  <a:pt x="146794" y="8801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altLang="zh-CN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A</a:t>
            </a:r>
          </a:p>
        </p:txBody>
      </p:sp>
      <p:sp>
        <p:nvSpPr>
          <p:cNvPr id="5" name="任意多边形 4"/>
          <p:cNvSpPr/>
          <p:nvPr>
            <p:custDataLst>
              <p:tags r:id="rId12"/>
            </p:custDataLst>
          </p:nvPr>
        </p:nvSpPr>
        <p:spPr>
          <a:xfrm>
            <a:off x="3471485" y="2304180"/>
            <a:ext cx="1141374" cy="1870934"/>
          </a:xfrm>
          <a:custGeom>
            <a:avLst/>
            <a:gdLst>
              <a:gd name="connsiteX0" fmla="*/ 736063 w 965199"/>
              <a:gd name="connsiteY0" fmla="*/ 0 h 1582148"/>
              <a:gd name="connsiteX1" fmla="*/ 745997 w 965199"/>
              <a:gd name="connsiteY1" fmla="*/ 13285 h 1582148"/>
              <a:gd name="connsiteX2" fmla="*/ 965199 w 965199"/>
              <a:gd name="connsiteY2" fmla="*/ 730905 h 1582148"/>
              <a:gd name="connsiteX3" fmla="*/ 672109 w 965199"/>
              <a:gd name="connsiteY3" fmla="*/ 1547336 h 1582148"/>
              <a:gd name="connsiteX4" fmla="*/ 640470 w 965199"/>
              <a:gd name="connsiteY4" fmla="*/ 1582148 h 1582148"/>
              <a:gd name="connsiteX5" fmla="*/ 630901 w 965199"/>
              <a:gd name="connsiteY5" fmla="*/ 1576954 h 1582148"/>
              <a:gd name="connsiteX6" fmla="*/ 482599 w 965199"/>
              <a:gd name="connsiteY6" fmla="*/ 1547013 h 1582148"/>
              <a:gd name="connsiteX7" fmla="*/ 334297 w 965199"/>
              <a:gd name="connsiteY7" fmla="*/ 1576954 h 1582148"/>
              <a:gd name="connsiteX8" fmla="*/ 324730 w 965199"/>
              <a:gd name="connsiteY8" fmla="*/ 1582147 h 1582148"/>
              <a:gd name="connsiteX9" fmla="*/ 293092 w 965199"/>
              <a:gd name="connsiteY9" fmla="*/ 1547336 h 1582148"/>
              <a:gd name="connsiteX10" fmla="*/ 0 w 965199"/>
              <a:gd name="connsiteY10" fmla="*/ 730905 h 1582148"/>
              <a:gd name="connsiteX11" fmla="*/ 219204 w 965199"/>
              <a:gd name="connsiteY11" fmla="*/ 13285 h 1582148"/>
              <a:gd name="connsiteX12" fmla="*/ 229138 w 965199"/>
              <a:gd name="connsiteY12" fmla="*/ 1 h 1582148"/>
              <a:gd name="connsiteX13" fmla="*/ 243126 w 965199"/>
              <a:gd name="connsiteY13" fmla="*/ 16955 h 1582148"/>
              <a:gd name="connsiteX14" fmla="*/ 482600 w 965199"/>
              <a:gd name="connsiteY14" fmla="*/ 116148 h 1582148"/>
              <a:gd name="connsiteX15" fmla="*/ 722074 w 965199"/>
              <a:gd name="connsiteY15" fmla="*/ 16955 h 1582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65199" h="1582148">
                <a:moveTo>
                  <a:pt x="736063" y="0"/>
                </a:moveTo>
                <a:lnTo>
                  <a:pt x="745997" y="13285"/>
                </a:lnTo>
                <a:cubicBezTo>
                  <a:pt x="884390" y="218134"/>
                  <a:pt x="965199" y="465083"/>
                  <a:pt x="965199" y="730905"/>
                </a:cubicBezTo>
                <a:cubicBezTo>
                  <a:pt x="965199" y="1041033"/>
                  <a:pt x="855208" y="1325469"/>
                  <a:pt x="672109" y="1547336"/>
                </a:cubicBezTo>
                <a:lnTo>
                  <a:pt x="640470" y="1582148"/>
                </a:lnTo>
                <a:lnTo>
                  <a:pt x="630901" y="1576954"/>
                </a:lnTo>
                <a:cubicBezTo>
                  <a:pt x="585319" y="1557674"/>
                  <a:pt x="535204" y="1547013"/>
                  <a:pt x="482599" y="1547013"/>
                </a:cubicBezTo>
                <a:cubicBezTo>
                  <a:pt x="429994" y="1547013"/>
                  <a:pt x="379879" y="1557674"/>
                  <a:pt x="334297" y="1576954"/>
                </a:cubicBezTo>
                <a:lnTo>
                  <a:pt x="324730" y="1582147"/>
                </a:lnTo>
                <a:lnTo>
                  <a:pt x="293092" y="1547336"/>
                </a:lnTo>
                <a:cubicBezTo>
                  <a:pt x="109991" y="1325469"/>
                  <a:pt x="0" y="1041033"/>
                  <a:pt x="0" y="730905"/>
                </a:cubicBezTo>
                <a:cubicBezTo>
                  <a:pt x="0" y="465083"/>
                  <a:pt x="80810" y="218134"/>
                  <a:pt x="219204" y="13285"/>
                </a:cubicBezTo>
                <a:lnTo>
                  <a:pt x="229138" y="1"/>
                </a:lnTo>
                <a:lnTo>
                  <a:pt x="243126" y="16955"/>
                </a:lnTo>
                <a:cubicBezTo>
                  <a:pt x="304413" y="78242"/>
                  <a:pt x="389080" y="116148"/>
                  <a:pt x="482600" y="116148"/>
                </a:cubicBezTo>
                <a:cubicBezTo>
                  <a:pt x="576121" y="116148"/>
                  <a:pt x="660787" y="78242"/>
                  <a:pt x="722074" y="16955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US" altLang="zh-CN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3"/>
            </p:custDataLst>
          </p:nvPr>
        </p:nvCxnSpPr>
        <p:spPr>
          <a:xfrm>
            <a:off x="3928663" y="4175113"/>
            <a:ext cx="0" cy="46155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>
            <p:custDataLst>
              <p:tags r:id="rId14"/>
            </p:custDataLst>
          </p:nvPr>
        </p:nvCxnSpPr>
        <p:spPr>
          <a:xfrm>
            <a:off x="4042171" y="4405892"/>
            <a:ext cx="0" cy="46155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>
            <p:custDataLst>
              <p:tags r:id="rId15"/>
            </p:custDataLst>
          </p:nvPr>
        </p:nvCxnSpPr>
        <p:spPr>
          <a:xfrm>
            <a:off x="4155681" y="4175112"/>
            <a:ext cx="0" cy="5919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任意多边形 45"/>
          <p:cNvSpPr/>
          <p:nvPr>
            <p:custDataLst>
              <p:tags r:id="rId16"/>
            </p:custDataLst>
          </p:nvPr>
        </p:nvSpPr>
        <p:spPr>
          <a:xfrm rot="2576247" flipH="1">
            <a:off x="6233418" y="3814829"/>
            <a:ext cx="433260" cy="396187"/>
          </a:xfrm>
          <a:custGeom>
            <a:avLst/>
            <a:gdLst>
              <a:gd name="connsiteX0" fmla="*/ 366385 w 366385"/>
              <a:gd name="connsiteY0" fmla="*/ 0 h 335034"/>
              <a:gd name="connsiteX1" fmla="*/ 337846 w 366385"/>
              <a:gd name="connsiteY1" fmla="*/ 76876 h 335034"/>
              <a:gd name="connsiteX2" fmla="*/ 288879 w 366385"/>
              <a:gd name="connsiteY2" fmla="*/ 288098 h 335034"/>
              <a:gd name="connsiteX3" fmla="*/ 284108 w 366385"/>
              <a:gd name="connsiteY3" fmla="*/ 335034 h 335034"/>
              <a:gd name="connsiteX4" fmla="*/ 0 w 366385"/>
              <a:gd name="connsiteY4" fmla="*/ 300575 h 335034"/>
              <a:gd name="connsiteX5" fmla="*/ 230794 w 366385"/>
              <a:gd name="connsiteY5" fmla="*/ 0 h 3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385" h="335034">
                <a:moveTo>
                  <a:pt x="366385" y="0"/>
                </a:moveTo>
                <a:lnTo>
                  <a:pt x="337846" y="76876"/>
                </a:lnTo>
                <a:cubicBezTo>
                  <a:pt x="315480" y="146083"/>
                  <a:pt x="299168" y="216762"/>
                  <a:pt x="288879" y="288098"/>
                </a:cubicBezTo>
                <a:lnTo>
                  <a:pt x="284108" y="335034"/>
                </a:lnTo>
                <a:lnTo>
                  <a:pt x="0" y="300575"/>
                </a:lnTo>
                <a:lnTo>
                  <a:pt x="2307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任意多边形 46"/>
          <p:cNvSpPr/>
          <p:nvPr>
            <p:custDataLst>
              <p:tags r:id="rId17"/>
            </p:custDataLst>
          </p:nvPr>
        </p:nvSpPr>
        <p:spPr>
          <a:xfrm rot="19023753">
            <a:off x="5261004" y="3814829"/>
            <a:ext cx="433260" cy="396187"/>
          </a:xfrm>
          <a:custGeom>
            <a:avLst/>
            <a:gdLst>
              <a:gd name="connsiteX0" fmla="*/ 366385 w 366385"/>
              <a:gd name="connsiteY0" fmla="*/ 0 h 335034"/>
              <a:gd name="connsiteX1" fmla="*/ 337846 w 366385"/>
              <a:gd name="connsiteY1" fmla="*/ 76876 h 335034"/>
              <a:gd name="connsiteX2" fmla="*/ 288879 w 366385"/>
              <a:gd name="connsiteY2" fmla="*/ 288098 h 335034"/>
              <a:gd name="connsiteX3" fmla="*/ 284108 w 366385"/>
              <a:gd name="connsiteY3" fmla="*/ 335034 h 335034"/>
              <a:gd name="connsiteX4" fmla="*/ 0 w 366385"/>
              <a:gd name="connsiteY4" fmla="*/ 300575 h 335034"/>
              <a:gd name="connsiteX5" fmla="*/ 230794 w 366385"/>
              <a:gd name="connsiteY5" fmla="*/ 0 h 3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385" h="335034">
                <a:moveTo>
                  <a:pt x="366385" y="0"/>
                </a:moveTo>
                <a:lnTo>
                  <a:pt x="337846" y="76876"/>
                </a:lnTo>
                <a:cubicBezTo>
                  <a:pt x="315480" y="146083"/>
                  <a:pt x="299168" y="216762"/>
                  <a:pt x="288879" y="288098"/>
                </a:cubicBezTo>
                <a:lnTo>
                  <a:pt x="284108" y="335034"/>
                </a:lnTo>
                <a:lnTo>
                  <a:pt x="0" y="300575"/>
                </a:lnTo>
                <a:lnTo>
                  <a:pt x="2307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任意多边形 47"/>
          <p:cNvSpPr/>
          <p:nvPr>
            <p:custDataLst>
              <p:tags r:id="rId18"/>
            </p:custDataLst>
          </p:nvPr>
        </p:nvSpPr>
        <p:spPr>
          <a:xfrm>
            <a:off x="5664115" y="1991187"/>
            <a:ext cx="599453" cy="450341"/>
          </a:xfrm>
          <a:custGeom>
            <a:avLst/>
            <a:gdLst>
              <a:gd name="connsiteX0" fmla="*/ 253462 w 506925"/>
              <a:gd name="connsiteY0" fmla="*/ 0 h 380829"/>
              <a:gd name="connsiteX1" fmla="*/ 360131 w 506925"/>
              <a:gd name="connsiteY1" fmla="*/ 88010 h 380829"/>
              <a:gd name="connsiteX2" fmla="*/ 442971 w 506925"/>
              <a:gd name="connsiteY2" fmla="*/ 179157 h 380829"/>
              <a:gd name="connsiteX3" fmla="*/ 506925 w 506925"/>
              <a:gd name="connsiteY3" fmla="*/ 264681 h 380829"/>
              <a:gd name="connsiteX4" fmla="*/ 492936 w 506925"/>
              <a:gd name="connsiteY4" fmla="*/ 281636 h 380829"/>
              <a:gd name="connsiteX5" fmla="*/ 253462 w 506925"/>
              <a:gd name="connsiteY5" fmla="*/ 380829 h 380829"/>
              <a:gd name="connsiteX6" fmla="*/ 13988 w 506925"/>
              <a:gd name="connsiteY6" fmla="*/ 281636 h 380829"/>
              <a:gd name="connsiteX7" fmla="*/ 0 w 506925"/>
              <a:gd name="connsiteY7" fmla="*/ 264682 h 380829"/>
              <a:gd name="connsiteX8" fmla="*/ 63954 w 506925"/>
              <a:gd name="connsiteY8" fmla="*/ 179157 h 380829"/>
              <a:gd name="connsiteX9" fmla="*/ 146794 w 506925"/>
              <a:gd name="connsiteY9" fmla="*/ 88010 h 380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6925" h="380829">
                <a:moveTo>
                  <a:pt x="253462" y="0"/>
                </a:moveTo>
                <a:lnTo>
                  <a:pt x="360131" y="88010"/>
                </a:lnTo>
                <a:cubicBezTo>
                  <a:pt x="389165" y="117044"/>
                  <a:pt x="416814" y="147462"/>
                  <a:pt x="442971" y="179157"/>
                </a:cubicBezTo>
                <a:lnTo>
                  <a:pt x="506925" y="264681"/>
                </a:lnTo>
                <a:lnTo>
                  <a:pt x="492936" y="281636"/>
                </a:lnTo>
                <a:cubicBezTo>
                  <a:pt x="431650" y="342923"/>
                  <a:pt x="346983" y="380829"/>
                  <a:pt x="253462" y="380829"/>
                </a:cubicBezTo>
                <a:cubicBezTo>
                  <a:pt x="159942" y="380829"/>
                  <a:pt x="75275" y="342923"/>
                  <a:pt x="13988" y="281636"/>
                </a:cubicBezTo>
                <a:lnTo>
                  <a:pt x="0" y="264682"/>
                </a:lnTo>
                <a:lnTo>
                  <a:pt x="63954" y="179157"/>
                </a:lnTo>
                <a:cubicBezTo>
                  <a:pt x="90111" y="147462"/>
                  <a:pt x="117761" y="117044"/>
                  <a:pt x="146794" y="8801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altLang="zh-CN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B</a:t>
            </a:r>
          </a:p>
        </p:txBody>
      </p:sp>
      <p:sp>
        <p:nvSpPr>
          <p:cNvPr id="49" name="任意多边形 48"/>
          <p:cNvSpPr/>
          <p:nvPr>
            <p:custDataLst>
              <p:tags r:id="rId19"/>
            </p:custDataLst>
          </p:nvPr>
        </p:nvSpPr>
        <p:spPr>
          <a:xfrm>
            <a:off x="5393154" y="2304180"/>
            <a:ext cx="1141374" cy="1870934"/>
          </a:xfrm>
          <a:custGeom>
            <a:avLst/>
            <a:gdLst>
              <a:gd name="connsiteX0" fmla="*/ 736063 w 965199"/>
              <a:gd name="connsiteY0" fmla="*/ 0 h 1582148"/>
              <a:gd name="connsiteX1" fmla="*/ 745997 w 965199"/>
              <a:gd name="connsiteY1" fmla="*/ 13285 h 1582148"/>
              <a:gd name="connsiteX2" fmla="*/ 965199 w 965199"/>
              <a:gd name="connsiteY2" fmla="*/ 730905 h 1582148"/>
              <a:gd name="connsiteX3" fmla="*/ 672109 w 965199"/>
              <a:gd name="connsiteY3" fmla="*/ 1547336 h 1582148"/>
              <a:gd name="connsiteX4" fmla="*/ 640470 w 965199"/>
              <a:gd name="connsiteY4" fmla="*/ 1582148 h 1582148"/>
              <a:gd name="connsiteX5" fmla="*/ 630901 w 965199"/>
              <a:gd name="connsiteY5" fmla="*/ 1576954 h 1582148"/>
              <a:gd name="connsiteX6" fmla="*/ 482599 w 965199"/>
              <a:gd name="connsiteY6" fmla="*/ 1547013 h 1582148"/>
              <a:gd name="connsiteX7" fmla="*/ 334297 w 965199"/>
              <a:gd name="connsiteY7" fmla="*/ 1576954 h 1582148"/>
              <a:gd name="connsiteX8" fmla="*/ 324730 w 965199"/>
              <a:gd name="connsiteY8" fmla="*/ 1582147 h 1582148"/>
              <a:gd name="connsiteX9" fmla="*/ 293092 w 965199"/>
              <a:gd name="connsiteY9" fmla="*/ 1547336 h 1582148"/>
              <a:gd name="connsiteX10" fmla="*/ 0 w 965199"/>
              <a:gd name="connsiteY10" fmla="*/ 730905 h 1582148"/>
              <a:gd name="connsiteX11" fmla="*/ 219204 w 965199"/>
              <a:gd name="connsiteY11" fmla="*/ 13285 h 1582148"/>
              <a:gd name="connsiteX12" fmla="*/ 229138 w 965199"/>
              <a:gd name="connsiteY12" fmla="*/ 1 h 1582148"/>
              <a:gd name="connsiteX13" fmla="*/ 243126 w 965199"/>
              <a:gd name="connsiteY13" fmla="*/ 16955 h 1582148"/>
              <a:gd name="connsiteX14" fmla="*/ 482600 w 965199"/>
              <a:gd name="connsiteY14" fmla="*/ 116148 h 1582148"/>
              <a:gd name="connsiteX15" fmla="*/ 722074 w 965199"/>
              <a:gd name="connsiteY15" fmla="*/ 16955 h 1582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65199" h="1582148">
                <a:moveTo>
                  <a:pt x="736063" y="0"/>
                </a:moveTo>
                <a:lnTo>
                  <a:pt x="745997" y="13285"/>
                </a:lnTo>
                <a:cubicBezTo>
                  <a:pt x="884390" y="218134"/>
                  <a:pt x="965199" y="465083"/>
                  <a:pt x="965199" y="730905"/>
                </a:cubicBezTo>
                <a:cubicBezTo>
                  <a:pt x="965199" y="1041033"/>
                  <a:pt x="855208" y="1325469"/>
                  <a:pt x="672109" y="1547336"/>
                </a:cubicBezTo>
                <a:lnTo>
                  <a:pt x="640470" y="1582148"/>
                </a:lnTo>
                <a:lnTo>
                  <a:pt x="630901" y="1576954"/>
                </a:lnTo>
                <a:cubicBezTo>
                  <a:pt x="585319" y="1557674"/>
                  <a:pt x="535204" y="1547013"/>
                  <a:pt x="482599" y="1547013"/>
                </a:cubicBezTo>
                <a:cubicBezTo>
                  <a:pt x="429994" y="1547013"/>
                  <a:pt x="379879" y="1557674"/>
                  <a:pt x="334297" y="1576954"/>
                </a:cubicBezTo>
                <a:lnTo>
                  <a:pt x="324730" y="1582147"/>
                </a:lnTo>
                <a:lnTo>
                  <a:pt x="293092" y="1547336"/>
                </a:lnTo>
                <a:cubicBezTo>
                  <a:pt x="109991" y="1325469"/>
                  <a:pt x="0" y="1041033"/>
                  <a:pt x="0" y="730905"/>
                </a:cubicBezTo>
                <a:cubicBezTo>
                  <a:pt x="0" y="465083"/>
                  <a:pt x="80810" y="218134"/>
                  <a:pt x="219204" y="13285"/>
                </a:cubicBezTo>
                <a:lnTo>
                  <a:pt x="229138" y="1"/>
                </a:lnTo>
                <a:lnTo>
                  <a:pt x="243126" y="16955"/>
                </a:lnTo>
                <a:cubicBezTo>
                  <a:pt x="304413" y="78242"/>
                  <a:pt x="389080" y="116148"/>
                  <a:pt x="482600" y="116148"/>
                </a:cubicBezTo>
                <a:cubicBezTo>
                  <a:pt x="576121" y="116148"/>
                  <a:pt x="660787" y="78242"/>
                  <a:pt x="722074" y="16955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US" altLang="zh-CN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50" name="直接连接符 49"/>
          <p:cNvCxnSpPr/>
          <p:nvPr>
            <p:custDataLst>
              <p:tags r:id="rId20"/>
            </p:custDataLst>
          </p:nvPr>
        </p:nvCxnSpPr>
        <p:spPr>
          <a:xfrm>
            <a:off x="5850332" y="4175113"/>
            <a:ext cx="0" cy="46155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>
            <p:custDataLst>
              <p:tags r:id="rId21"/>
            </p:custDataLst>
          </p:nvPr>
        </p:nvCxnSpPr>
        <p:spPr>
          <a:xfrm>
            <a:off x="5963840" y="4405892"/>
            <a:ext cx="0" cy="46155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>
            <p:custDataLst>
              <p:tags r:id="rId22"/>
            </p:custDataLst>
          </p:nvPr>
        </p:nvCxnSpPr>
        <p:spPr>
          <a:xfrm>
            <a:off x="6077350" y="4175112"/>
            <a:ext cx="0" cy="5919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任意多边形 53"/>
          <p:cNvSpPr/>
          <p:nvPr>
            <p:custDataLst>
              <p:tags r:id="rId23"/>
            </p:custDataLst>
          </p:nvPr>
        </p:nvSpPr>
        <p:spPr>
          <a:xfrm rot="2576247" flipH="1">
            <a:off x="8155087" y="3814829"/>
            <a:ext cx="433260" cy="396187"/>
          </a:xfrm>
          <a:custGeom>
            <a:avLst/>
            <a:gdLst>
              <a:gd name="connsiteX0" fmla="*/ 366385 w 366385"/>
              <a:gd name="connsiteY0" fmla="*/ 0 h 335034"/>
              <a:gd name="connsiteX1" fmla="*/ 337846 w 366385"/>
              <a:gd name="connsiteY1" fmla="*/ 76876 h 335034"/>
              <a:gd name="connsiteX2" fmla="*/ 288879 w 366385"/>
              <a:gd name="connsiteY2" fmla="*/ 288098 h 335034"/>
              <a:gd name="connsiteX3" fmla="*/ 284108 w 366385"/>
              <a:gd name="connsiteY3" fmla="*/ 335034 h 335034"/>
              <a:gd name="connsiteX4" fmla="*/ 0 w 366385"/>
              <a:gd name="connsiteY4" fmla="*/ 300575 h 335034"/>
              <a:gd name="connsiteX5" fmla="*/ 230794 w 366385"/>
              <a:gd name="connsiteY5" fmla="*/ 0 h 3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385" h="335034">
                <a:moveTo>
                  <a:pt x="366385" y="0"/>
                </a:moveTo>
                <a:lnTo>
                  <a:pt x="337846" y="76876"/>
                </a:lnTo>
                <a:cubicBezTo>
                  <a:pt x="315480" y="146083"/>
                  <a:pt x="299168" y="216762"/>
                  <a:pt x="288879" y="288098"/>
                </a:cubicBezTo>
                <a:lnTo>
                  <a:pt x="284108" y="335034"/>
                </a:lnTo>
                <a:lnTo>
                  <a:pt x="0" y="300575"/>
                </a:lnTo>
                <a:lnTo>
                  <a:pt x="2307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任意多边形 54"/>
          <p:cNvSpPr/>
          <p:nvPr>
            <p:custDataLst>
              <p:tags r:id="rId24"/>
            </p:custDataLst>
          </p:nvPr>
        </p:nvSpPr>
        <p:spPr>
          <a:xfrm rot="19023753">
            <a:off x="7182673" y="3814829"/>
            <a:ext cx="433260" cy="396187"/>
          </a:xfrm>
          <a:custGeom>
            <a:avLst/>
            <a:gdLst>
              <a:gd name="connsiteX0" fmla="*/ 366385 w 366385"/>
              <a:gd name="connsiteY0" fmla="*/ 0 h 335034"/>
              <a:gd name="connsiteX1" fmla="*/ 337846 w 366385"/>
              <a:gd name="connsiteY1" fmla="*/ 76876 h 335034"/>
              <a:gd name="connsiteX2" fmla="*/ 288879 w 366385"/>
              <a:gd name="connsiteY2" fmla="*/ 288098 h 335034"/>
              <a:gd name="connsiteX3" fmla="*/ 284108 w 366385"/>
              <a:gd name="connsiteY3" fmla="*/ 335034 h 335034"/>
              <a:gd name="connsiteX4" fmla="*/ 0 w 366385"/>
              <a:gd name="connsiteY4" fmla="*/ 300575 h 335034"/>
              <a:gd name="connsiteX5" fmla="*/ 230794 w 366385"/>
              <a:gd name="connsiteY5" fmla="*/ 0 h 3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385" h="335034">
                <a:moveTo>
                  <a:pt x="366385" y="0"/>
                </a:moveTo>
                <a:lnTo>
                  <a:pt x="337846" y="76876"/>
                </a:lnTo>
                <a:cubicBezTo>
                  <a:pt x="315480" y="146083"/>
                  <a:pt x="299168" y="216762"/>
                  <a:pt x="288879" y="288098"/>
                </a:cubicBezTo>
                <a:lnTo>
                  <a:pt x="284108" y="335034"/>
                </a:lnTo>
                <a:lnTo>
                  <a:pt x="0" y="300575"/>
                </a:lnTo>
                <a:lnTo>
                  <a:pt x="2307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任意多边形 55"/>
          <p:cNvSpPr/>
          <p:nvPr>
            <p:custDataLst>
              <p:tags r:id="rId25"/>
            </p:custDataLst>
          </p:nvPr>
        </p:nvSpPr>
        <p:spPr>
          <a:xfrm>
            <a:off x="7585784" y="1991187"/>
            <a:ext cx="599453" cy="450341"/>
          </a:xfrm>
          <a:custGeom>
            <a:avLst/>
            <a:gdLst>
              <a:gd name="connsiteX0" fmla="*/ 253462 w 506925"/>
              <a:gd name="connsiteY0" fmla="*/ 0 h 380829"/>
              <a:gd name="connsiteX1" fmla="*/ 360131 w 506925"/>
              <a:gd name="connsiteY1" fmla="*/ 88010 h 380829"/>
              <a:gd name="connsiteX2" fmla="*/ 442971 w 506925"/>
              <a:gd name="connsiteY2" fmla="*/ 179157 h 380829"/>
              <a:gd name="connsiteX3" fmla="*/ 506925 w 506925"/>
              <a:gd name="connsiteY3" fmla="*/ 264681 h 380829"/>
              <a:gd name="connsiteX4" fmla="*/ 492936 w 506925"/>
              <a:gd name="connsiteY4" fmla="*/ 281636 h 380829"/>
              <a:gd name="connsiteX5" fmla="*/ 253462 w 506925"/>
              <a:gd name="connsiteY5" fmla="*/ 380829 h 380829"/>
              <a:gd name="connsiteX6" fmla="*/ 13988 w 506925"/>
              <a:gd name="connsiteY6" fmla="*/ 281636 h 380829"/>
              <a:gd name="connsiteX7" fmla="*/ 0 w 506925"/>
              <a:gd name="connsiteY7" fmla="*/ 264682 h 380829"/>
              <a:gd name="connsiteX8" fmla="*/ 63954 w 506925"/>
              <a:gd name="connsiteY8" fmla="*/ 179157 h 380829"/>
              <a:gd name="connsiteX9" fmla="*/ 146794 w 506925"/>
              <a:gd name="connsiteY9" fmla="*/ 88010 h 380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6925" h="380829">
                <a:moveTo>
                  <a:pt x="253462" y="0"/>
                </a:moveTo>
                <a:lnTo>
                  <a:pt x="360131" y="88010"/>
                </a:lnTo>
                <a:cubicBezTo>
                  <a:pt x="389165" y="117044"/>
                  <a:pt x="416814" y="147462"/>
                  <a:pt x="442971" y="179157"/>
                </a:cubicBezTo>
                <a:lnTo>
                  <a:pt x="506925" y="264681"/>
                </a:lnTo>
                <a:lnTo>
                  <a:pt x="492936" y="281636"/>
                </a:lnTo>
                <a:cubicBezTo>
                  <a:pt x="431650" y="342923"/>
                  <a:pt x="346983" y="380829"/>
                  <a:pt x="253462" y="380829"/>
                </a:cubicBezTo>
                <a:cubicBezTo>
                  <a:pt x="159942" y="380829"/>
                  <a:pt x="75275" y="342923"/>
                  <a:pt x="13988" y="281636"/>
                </a:cubicBezTo>
                <a:lnTo>
                  <a:pt x="0" y="264682"/>
                </a:lnTo>
                <a:lnTo>
                  <a:pt x="63954" y="179157"/>
                </a:lnTo>
                <a:cubicBezTo>
                  <a:pt x="90111" y="147462"/>
                  <a:pt x="117761" y="117044"/>
                  <a:pt x="146794" y="8801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altLang="zh-CN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</a:t>
            </a:r>
          </a:p>
        </p:txBody>
      </p:sp>
      <p:sp>
        <p:nvSpPr>
          <p:cNvPr id="57" name="任意多边形 56"/>
          <p:cNvSpPr/>
          <p:nvPr>
            <p:custDataLst>
              <p:tags r:id="rId26"/>
            </p:custDataLst>
          </p:nvPr>
        </p:nvSpPr>
        <p:spPr>
          <a:xfrm>
            <a:off x="7314823" y="2304180"/>
            <a:ext cx="1141374" cy="1870934"/>
          </a:xfrm>
          <a:custGeom>
            <a:avLst/>
            <a:gdLst>
              <a:gd name="connsiteX0" fmla="*/ 736063 w 965199"/>
              <a:gd name="connsiteY0" fmla="*/ 0 h 1582148"/>
              <a:gd name="connsiteX1" fmla="*/ 745997 w 965199"/>
              <a:gd name="connsiteY1" fmla="*/ 13285 h 1582148"/>
              <a:gd name="connsiteX2" fmla="*/ 965199 w 965199"/>
              <a:gd name="connsiteY2" fmla="*/ 730905 h 1582148"/>
              <a:gd name="connsiteX3" fmla="*/ 672109 w 965199"/>
              <a:gd name="connsiteY3" fmla="*/ 1547336 h 1582148"/>
              <a:gd name="connsiteX4" fmla="*/ 640470 w 965199"/>
              <a:gd name="connsiteY4" fmla="*/ 1582148 h 1582148"/>
              <a:gd name="connsiteX5" fmla="*/ 630901 w 965199"/>
              <a:gd name="connsiteY5" fmla="*/ 1576954 h 1582148"/>
              <a:gd name="connsiteX6" fmla="*/ 482599 w 965199"/>
              <a:gd name="connsiteY6" fmla="*/ 1547013 h 1582148"/>
              <a:gd name="connsiteX7" fmla="*/ 334297 w 965199"/>
              <a:gd name="connsiteY7" fmla="*/ 1576954 h 1582148"/>
              <a:gd name="connsiteX8" fmla="*/ 324730 w 965199"/>
              <a:gd name="connsiteY8" fmla="*/ 1582147 h 1582148"/>
              <a:gd name="connsiteX9" fmla="*/ 293092 w 965199"/>
              <a:gd name="connsiteY9" fmla="*/ 1547336 h 1582148"/>
              <a:gd name="connsiteX10" fmla="*/ 0 w 965199"/>
              <a:gd name="connsiteY10" fmla="*/ 730905 h 1582148"/>
              <a:gd name="connsiteX11" fmla="*/ 219204 w 965199"/>
              <a:gd name="connsiteY11" fmla="*/ 13285 h 1582148"/>
              <a:gd name="connsiteX12" fmla="*/ 229138 w 965199"/>
              <a:gd name="connsiteY12" fmla="*/ 1 h 1582148"/>
              <a:gd name="connsiteX13" fmla="*/ 243126 w 965199"/>
              <a:gd name="connsiteY13" fmla="*/ 16955 h 1582148"/>
              <a:gd name="connsiteX14" fmla="*/ 482600 w 965199"/>
              <a:gd name="connsiteY14" fmla="*/ 116148 h 1582148"/>
              <a:gd name="connsiteX15" fmla="*/ 722074 w 965199"/>
              <a:gd name="connsiteY15" fmla="*/ 16955 h 1582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65199" h="1582148">
                <a:moveTo>
                  <a:pt x="736063" y="0"/>
                </a:moveTo>
                <a:lnTo>
                  <a:pt x="745997" y="13285"/>
                </a:lnTo>
                <a:cubicBezTo>
                  <a:pt x="884390" y="218134"/>
                  <a:pt x="965199" y="465083"/>
                  <a:pt x="965199" y="730905"/>
                </a:cubicBezTo>
                <a:cubicBezTo>
                  <a:pt x="965199" y="1041033"/>
                  <a:pt x="855208" y="1325469"/>
                  <a:pt x="672109" y="1547336"/>
                </a:cubicBezTo>
                <a:lnTo>
                  <a:pt x="640470" y="1582148"/>
                </a:lnTo>
                <a:lnTo>
                  <a:pt x="630901" y="1576954"/>
                </a:lnTo>
                <a:cubicBezTo>
                  <a:pt x="585319" y="1557674"/>
                  <a:pt x="535204" y="1547013"/>
                  <a:pt x="482599" y="1547013"/>
                </a:cubicBezTo>
                <a:cubicBezTo>
                  <a:pt x="429994" y="1547013"/>
                  <a:pt x="379879" y="1557674"/>
                  <a:pt x="334297" y="1576954"/>
                </a:cubicBezTo>
                <a:lnTo>
                  <a:pt x="324730" y="1582147"/>
                </a:lnTo>
                <a:lnTo>
                  <a:pt x="293092" y="1547336"/>
                </a:lnTo>
                <a:cubicBezTo>
                  <a:pt x="109991" y="1325469"/>
                  <a:pt x="0" y="1041033"/>
                  <a:pt x="0" y="730905"/>
                </a:cubicBezTo>
                <a:cubicBezTo>
                  <a:pt x="0" y="465083"/>
                  <a:pt x="80810" y="218134"/>
                  <a:pt x="219204" y="13285"/>
                </a:cubicBezTo>
                <a:lnTo>
                  <a:pt x="229138" y="1"/>
                </a:lnTo>
                <a:lnTo>
                  <a:pt x="243126" y="16955"/>
                </a:lnTo>
                <a:cubicBezTo>
                  <a:pt x="304413" y="78242"/>
                  <a:pt x="389080" y="116148"/>
                  <a:pt x="482600" y="116148"/>
                </a:cubicBezTo>
                <a:cubicBezTo>
                  <a:pt x="576121" y="116148"/>
                  <a:pt x="660787" y="78242"/>
                  <a:pt x="722074" y="16955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US" altLang="zh-CN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58" name="直接连接符 57"/>
          <p:cNvCxnSpPr/>
          <p:nvPr>
            <p:custDataLst>
              <p:tags r:id="rId27"/>
            </p:custDataLst>
          </p:nvPr>
        </p:nvCxnSpPr>
        <p:spPr>
          <a:xfrm>
            <a:off x="7772001" y="4175113"/>
            <a:ext cx="0" cy="46155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>
            <p:custDataLst>
              <p:tags r:id="rId28"/>
            </p:custDataLst>
          </p:nvPr>
        </p:nvCxnSpPr>
        <p:spPr>
          <a:xfrm>
            <a:off x="7885509" y="4405892"/>
            <a:ext cx="0" cy="46155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>
            <p:custDataLst>
              <p:tags r:id="rId29"/>
            </p:custDataLst>
          </p:nvPr>
        </p:nvCxnSpPr>
        <p:spPr>
          <a:xfrm>
            <a:off x="7999019" y="4175112"/>
            <a:ext cx="0" cy="5919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任意多边形 61"/>
          <p:cNvSpPr/>
          <p:nvPr>
            <p:custDataLst>
              <p:tags r:id="rId30"/>
            </p:custDataLst>
          </p:nvPr>
        </p:nvSpPr>
        <p:spPr>
          <a:xfrm rot="2576247" flipH="1">
            <a:off x="10076756" y="3814829"/>
            <a:ext cx="433260" cy="396187"/>
          </a:xfrm>
          <a:custGeom>
            <a:avLst/>
            <a:gdLst>
              <a:gd name="connsiteX0" fmla="*/ 366385 w 366385"/>
              <a:gd name="connsiteY0" fmla="*/ 0 h 335034"/>
              <a:gd name="connsiteX1" fmla="*/ 337846 w 366385"/>
              <a:gd name="connsiteY1" fmla="*/ 76876 h 335034"/>
              <a:gd name="connsiteX2" fmla="*/ 288879 w 366385"/>
              <a:gd name="connsiteY2" fmla="*/ 288098 h 335034"/>
              <a:gd name="connsiteX3" fmla="*/ 284108 w 366385"/>
              <a:gd name="connsiteY3" fmla="*/ 335034 h 335034"/>
              <a:gd name="connsiteX4" fmla="*/ 0 w 366385"/>
              <a:gd name="connsiteY4" fmla="*/ 300575 h 335034"/>
              <a:gd name="connsiteX5" fmla="*/ 230794 w 366385"/>
              <a:gd name="connsiteY5" fmla="*/ 0 h 3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385" h="335034">
                <a:moveTo>
                  <a:pt x="366385" y="0"/>
                </a:moveTo>
                <a:lnTo>
                  <a:pt x="337846" y="76876"/>
                </a:lnTo>
                <a:cubicBezTo>
                  <a:pt x="315480" y="146083"/>
                  <a:pt x="299168" y="216762"/>
                  <a:pt x="288879" y="288098"/>
                </a:cubicBezTo>
                <a:lnTo>
                  <a:pt x="284108" y="335034"/>
                </a:lnTo>
                <a:lnTo>
                  <a:pt x="0" y="300575"/>
                </a:lnTo>
                <a:lnTo>
                  <a:pt x="2307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任意多边形 62"/>
          <p:cNvSpPr/>
          <p:nvPr>
            <p:custDataLst>
              <p:tags r:id="rId31"/>
            </p:custDataLst>
          </p:nvPr>
        </p:nvSpPr>
        <p:spPr>
          <a:xfrm rot="19023753">
            <a:off x="9104342" y="3814829"/>
            <a:ext cx="433260" cy="396187"/>
          </a:xfrm>
          <a:custGeom>
            <a:avLst/>
            <a:gdLst>
              <a:gd name="connsiteX0" fmla="*/ 366385 w 366385"/>
              <a:gd name="connsiteY0" fmla="*/ 0 h 335034"/>
              <a:gd name="connsiteX1" fmla="*/ 337846 w 366385"/>
              <a:gd name="connsiteY1" fmla="*/ 76876 h 335034"/>
              <a:gd name="connsiteX2" fmla="*/ 288879 w 366385"/>
              <a:gd name="connsiteY2" fmla="*/ 288098 h 335034"/>
              <a:gd name="connsiteX3" fmla="*/ 284108 w 366385"/>
              <a:gd name="connsiteY3" fmla="*/ 335034 h 335034"/>
              <a:gd name="connsiteX4" fmla="*/ 0 w 366385"/>
              <a:gd name="connsiteY4" fmla="*/ 300575 h 335034"/>
              <a:gd name="connsiteX5" fmla="*/ 230794 w 366385"/>
              <a:gd name="connsiteY5" fmla="*/ 0 h 3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385" h="335034">
                <a:moveTo>
                  <a:pt x="366385" y="0"/>
                </a:moveTo>
                <a:lnTo>
                  <a:pt x="337846" y="76876"/>
                </a:lnTo>
                <a:cubicBezTo>
                  <a:pt x="315480" y="146083"/>
                  <a:pt x="299168" y="216762"/>
                  <a:pt x="288879" y="288098"/>
                </a:cubicBezTo>
                <a:lnTo>
                  <a:pt x="284108" y="335034"/>
                </a:lnTo>
                <a:lnTo>
                  <a:pt x="0" y="300575"/>
                </a:lnTo>
                <a:lnTo>
                  <a:pt x="2307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任意多边形 63"/>
          <p:cNvSpPr/>
          <p:nvPr>
            <p:custDataLst>
              <p:tags r:id="rId32"/>
            </p:custDataLst>
          </p:nvPr>
        </p:nvSpPr>
        <p:spPr>
          <a:xfrm>
            <a:off x="9507453" y="1991187"/>
            <a:ext cx="599453" cy="450341"/>
          </a:xfrm>
          <a:custGeom>
            <a:avLst/>
            <a:gdLst>
              <a:gd name="connsiteX0" fmla="*/ 253462 w 506925"/>
              <a:gd name="connsiteY0" fmla="*/ 0 h 380829"/>
              <a:gd name="connsiteX1" fmla="*/ 360131 w 506925"/>
              <a:gd name="connsiteY1" fmla="*/ 88010 h 380829"/>
              <a:gd name="connsiteX2" fmla="*/ 442971 w 506925"/>
              <a:gd name="connsiteY2" fmla="*/ 179157 h 380829"/>
              <a:gd name="connsiteX3" fmla="*/ 506925 w 506925"/>
              <a:gd name="connsiteY3" fmla="*/ 264681 h 380829"/>
              <a:gd name="connsiteX4" fmla="*/ 492936 w 506925"/>
              <a:gd name="connsiteY4" fmla="*/ 281636 h 380829"/>
              <a:gd name="connsiteX5" fmla="*/ 253462 w 506925"/>
              <a:gd name="connsiteY5" fmla="*/ 380829 h 380829"/>
              <a:gd name="connsiteX6" fmla="*/ 13988 w 506925"/>
              <a:gd name="connsiteY6" fmla="*/ 281636 h 380829"/>
              <a:gd name="connsiteX7" fmla="*/ 0 w 506925"/>
              <a:gd name="connsiteY7" fmla="*/ 264682 h 380829"/>
              <a:gd name="connsiteX8" fmla="*/ 63954 w 506925"/>
              <a:gd name="connsiteY8" fmla="*/ 179157 h 380829"/>
              <a:gd name="connsiteX9" fmla="*/ 146794 w 506925"/>
              <a:gd name="connsiteY9" fmla="*/ 88010 h 380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6925" h="380829">
                <a:moveTo>
                  <a:pt x="253462" y="0"/>
                </a:moveTo>
                <a:lnTo>
                  <a:pt x="360131" y="88010"/>
                </a:lnTo>
                <a:cubicBezTo>
                  <a:pt x="389165" y="117044"/>
                  <a:pt x="416814" y="147462"/>
                  <a:pt x="442971" y="179157"/>
                </a:cubicBezTo>
                <a:lnTo>
                  <a:pt x="506925" y="264681"/>
                </a:lnTo>
                <a:lnTo>
                  <a:pt x="492936" y="281636"/>
                </a:lnTo>
                <a:cubicBezTo>
                  <a:pt x="431650" y="342923"/>
                  <a:pt x="346983" y="380829"/>
                  <a:pt x="253462" y="380829"/>
                </a:cubicBezTo>
                <a:cubicBezTo>
                  <a:pt x="159942" y="380829"/>
                  <a:pt x="75275" y="342923"/>
                  <a:pt x="13988" y="281636"/>
                </a:cubicBezTo>
                <a:lnTo>
                  <a:pt x="0" y="264682"/>
                </a:lnTo>
                <a:lnTo>
                  <a:pt x="63954" y="179157"/>
                </a:lnTo>
                <a:cubicBezTo>
                  <a:pt x="90111" y="147462"/>
                  <a:pt x="117761" y="117044"/>
                  <a:pt x="146794" y="8801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altLang="zh-CN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D</a:t>
            </a:r>
          </a:p>
        </p:txBody>
      </p:sp>
      <p:sp>
        <p:nvSpPr>
          <p:cNvPr id="65" name="任意多边形 64"/>
          <p:cNvSpPr/>
          <p:nvPr>
            <p:custDataLst>
              <p:tags r:id="rId33"/>
            </p:custDataLst>
          </p:nvPr>
        </p:nvSpPr>
        <p:spPr>
          <a:xfrm>
            <a:off x="9236492" y="2304180"/>
            <a:ext cx="1141374" cy="1870934"/>
          </a:xfrm>
          <a:custGeom>
            <a:avLst/>
            <a:gdLst>
              <a:gd name="connsiteX0" fmla="*/ 736063 w 965199"/>
              <a:gd name="connsiteY0" fmla="*/ 0 h 1582148"/>
              <a:gd name="connsiteX1" fmla="*/ 745997 w 965199"/>
              <a:gd name="connsiteY1" fmla="*/ 13285 h 1582148"/>
              <a:gd name="connsiteX2" fmla="*/ 965199 w 965199"/>
              <a:gd name="connsiteY2" fmla="*/ 730905 h 1582148"/>
              <a:gd name="connsiteX3" fmla="*/ 672109 w 965199"/>
              <a:gd name="connsiteY3" fmla="*/ 1547336 h 1582148"/>
              <a:gd name="connsiteX4" fmla="*/ 640470 w 965199"/>
              <a:gd name="connsiteY4" fmla="*/ 1582148 h 1582148"/>
              <a:gd name="connsiteX5" fmla="*/ 630901 w 965199"/>
              <a:gd name="connsiteY5" fmla="*/ 1576954 h 1582148"/>
              <a:gd name="connsiteX6" fmla="*/ 482599 w 965199"/>
              <a:gd name="connsiteY6" fmla="*/ 1547013 h 1582148"/>
              <a:gd name="connsiteX7" fmla="*/ 334297 w 965199"/>
              <a:gd name="connsiteY7" fmla="*/ 1576954 h 1582148"/>
              <a:gd name="connsiteX8" fmla="*/ 324730 w 965199"/>
              <a:gd name="connsiteY8" fmla="*/ 1582147 h 1582148"/>
              <a:gd name="connsiteX9" fmla="*/ 293092 w 965199"/>
              <a:gd name="connsiteY9" fmla="*/ 1547336 h 1582148"/>
              <a:gd name="connsiteX10" fmla="*/ 0 w 965199"/>
              <a:gd name="connsiteY10" fmla="*/ 730905 h 1582148"/>
              <a:gd name="connsiteX11" fmla="*/ 219204 w 965199"/>
              <a:gd name="connsiteY11" fmla="*/ 13285 h 1582148"/>
              <a:gd name="connsiteX12" fmla="*/ 229138 w 965199"/>
              <a:gd name="connsiteY12" fmla="*/ 1 h 1582148"/>
              <a:gd name="connsiteX13" fmla="*/ 243126 w 965199"/>
              <a:gd name="connsiteY13" fmla="*/ 16955 h 1582148"/>
              <a:gd name="connsiteX14" fmla="*/ 482600 w 965199"/>
              <a:gd name="connsiteY14" fmla="*/ 116148 h 1582148"/>
              <a:gd name="connsiteX15" fmla="*/ 722074 w 965199"/>
              <a:gd name="connsiteY15" fmla="*/ 16955 h 1582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65199" h="1582148">
                <a:moveTo>
                  <a:pt x="736063" y="0"/>
                </a:moveTo>
                <a:lnTo>
                  <a:pt x="745997" y="13285"/>
                </a:lnTo>
                <a:cubicBezTo>
                  <a:pt x="884390" y="218134"/>
                  <a:pt x="965199" y="465083"/>
                  <a:pt x="965199" y="730905"/>
                </a:cubicBezTo>
                <a:cubicBezTo>
                  <a:pt x="965199" y="1041033"/>
                  <a:pt x="855208" y="1325469"/>
                  <a:pt x="672109" y="1547336"/>
                </a:cubicBezTo>
                <a:lnTo>
                  <a:pt x="640470" y="1582148"/>
                </a:lnTo>
                <a:lnTo>
                  <a:pt x="630901" y="1576954"/>
                </a:lnTo>
                <a:cubicBezTo>
                  <a:pt x="585319" y="1557674"/>
                  <a:pt x="535204" y="1547013"/>
                  <a:pt x="482599" y="1547013"/>
                </a:cubicBezTo>
                <a:cubicBezTo>
                  <a:pt x="429994" y="1547013"/>
                  <a:pt x="379879" y="1557674"/>
                  <a:pt x="334297" y="1576954"/>
                </a:cubicBezTo>
                <a:lnTo>
                  <a:pt x="324730" y="1582147"/>
                </a:lnTo>
                <a:lnTo>
                  <a:pt x="293092" y="1547336"/>
                </a:lnTo>
                <a:cubicBezTo>
                  <a:pt x="109991" y="1325469"/>
                  <a:pt x="0" y="1041033"/>
                  <a:pt x="0" y="730905"/>
                </a:cubicBezTo>
                <a:cubicBezTo>
                  <a:pt x="0" y="465083"/>
                  <a:pt x="80810" y="218134"/>
                  <a:pt x="219204" y="13285"/>
                </a:cubicBezTo>
                <a:lnTo>
                  <a:pt x="229138" y="1"/>
                </a:lnTo>
                <a:lnTo>
                  <a:pt x="243126" y="16955"/>
                </a:lnTo>
                <a:cubicBezTo>
                  <a:pt x="304413" y="78242"/>
                  <a:pt x="389080" y="116148"/>
                  <a:pt x="482600" y="116148"/>
                </a:cubicBezTo>
                <a:cubicBezTo>
                  <a:pt x="576121" y="116148"/>
                  <a:pt x="660787" y="78242"/>
                  <a:pt x="722074" y="16955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US" altLang="zh-CN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66" name="直接连接符 65"/>
          <p:cNvCxnSpPr/>
          <p:nvPr>
            <p:custDataLst>
              <p:tags r:id="rId34"/>
            </p:custDataLst>
          </p:nvPr>
        </p:nvCxnSpPr>
        <p:spPr>
          <a:xfrm>
            <a:off x="9693670" y="4175113"/>
            <a:ext cx="0" cy="46155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>
            <p:custDataLst>
              <p:tags r:id="rId35"/>
            </p:custDataLst>
          </p:nvPr>
        </p:nvCxnSpPr>
        <p:spPr>
          <a:xfrm>
            <a:off x="9807178" y="4405892"/>
            <a:ext cx="0" cy="46155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>
            <p:custDataLst>
              <p:tags r:id="rId36"/>
            </p:custDataLst>
          </p:nvPr>
        </p:nvCxnSpPr>
        <p:spPr>
          <a:xfrm>
            <a:off x="9920688" y="4175112"/>
            <a:ext cx="0" cy="5919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7"/>
            </p:custDataLst>
          </p:nvPr>
        </p:nvSpPr>
        <p:spPr>
          <a:xfrm>
            <a:off x="3271459" y="2778879"/>
            <a:ext cx="1541423" cy="811050"/>
          </a:xfrm>
          <a:prstGeom prst="rect">
            <a:avLst/>
          </a:prstGeom>
          <a:noFill/>
        </p:spPr>
        <p:txBody>
          <a:bodyPr wrap="square" rtlCol="0" anchor="ctr">
            <a:normAutofit fontScale="950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spc="15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pycharm</a:t>
            </a:r>
          </a:p>
        </p:txBody>
      </p:sp>
      <p:sp>
        <p:nvSpPr>
          <p:cNvPr id="41" name="文本框 40"/>
          <p:cNvSpPr txBox="1"/>
          <p:nvPr>
            <p:custDataLst>
              <p:tags r:id="rId38"/>
            </p:custDataLst>
          </p:nvPr>
        </p:nvSpPr>
        <p:spPr>
          <a:xfrm>
            <a:off x="5367947" y="2772104"/>
            <a:ext cx="1276183" cy="81105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mysql</a:t>
            </a:r>
          </a:p>
        </p:txBody>
      </p:sp>
      <p:sp>
        <p:nvSpPr>
          <p:cNvPr id="42" name="文本框 41"/>
          <p:cNvSpPr txBox="1"/>
          <p:nvPr>
            <p:custDataLst>
              <p:tags r:id="rId39"/>
            </p:custDataLst>
          </p:nvPr>
        </p:nvSpPr>
        <p:spPr>
          <a:xfrm>
            <a:off x="7199195" y="2749726"/>
            <a:ext cx="1294904" cy="81105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opencv</a:t>
            </a:r>
          </a:p>
        </p:txBody>
      </p:sp>
      <p:sp>
        <p:nvSpPr>
          <p:cNvPr id="43" name="文本框 42"/>
          <p:cNvSpPr txBox="1"/>
          <p:nvPr>
            <p:custDataLst>
              <p:tags r:id="rId40"/>
            </p:custDataLst>
          </p:nvPr>
        </p:nvSpPr>
        <p:spPr>
          <a:xfrm>
            <a:off x="9267878" y="2749726"/>
            <a:ext cx="1179235" cy="81105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spc="15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flask</a:t>
            </a: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190DF3-F3DC-764C-B717-6894F4878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81" y="134476"/>
            <a:ext cx="10852237" cy="441964"/>
          </a:xfrm>
        </p:spPr>
        <p:txBody>
          <a:bodyPr/>
          <a:lstStyle/>
          <a:p>
            <a:pPr algn="ctr"/>
            <a:r>
              <a:rPr kumimoji="1" lang="en-US" altLang="zh-CN" i="1" dirty="0" err="1"/>
              <a:t>github</a:t>
            </a:r>
            <a:endParaRPr kumimoji="1" lang="zh-CN" altLang="en-US" i="1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D578B31-0A51-B241-B8AC-F338A34E8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9368"/>
            <a:ext cx="12314712" cy="5953364"/>
          </a:xfrm>
        </p:spPr>
      </p:pic>
    </p:spTree>
    <p:extLst>
      <p:ext uri="{BB962C8B-B14F-4D97-AF65-F5344CB8AC3E}">
        <p14:creationId xmlns:p14="http://schemas.microsoft.com/office/powerpoint/2010/main" val="581669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 flipH="1">
            <a:off x="10492060" y="117319"/>
            <a:ext cx="1367896" cy="406640"/>
            <a:chOff x="10308053" y="191367"/>
            <a:chExt cx="1596547" cy="474611"/>
          </a:xfrm>
        </p:grpSpPr>
        <p:sp>
          <p:nvSpPr>
            <p:cNvPr id="2" name="菱形 1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菱形 11"/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菱形 12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120896" cy="68580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681593" y="4194295"/>
            <a:ext cx="2757709" cy="68406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前端设计的界面01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DFE6459-7A16-4242-B81D-C06A20DC58E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23" y="1"/>
            <a:ext cx="8077177" cy="6858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E7AD863-0C7B-4B46-A5DA-192FA045CE81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70326" y="2452746"/>
            <a:ext cx="3505217" cy="1380757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 fontScale="92500"/>
          </a:bodyPr>
          <a:lstStyle/>
          <a:p>
            <a:pPr algn="l"/>
            <a:r>
              <a:rPr lang="zh-CN" altLang="zh-CN" sz="400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项目进展情况-</a:t>
            </a:r>
            <a:endParaRPr lang="en-US" altLang="zh-CN" sz="4000" b="1" spc="160" dirty="0">
              <a:solidFill>
                <a:schemeClr val="dk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zh-CN" sz="400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「已完成成果」</a:t>
            </a: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 flipH="1">
            <a:off x="10492060" y="117319"/>
            <a:ext cx="1367896" cy="406640"/>
            <a:chOff x="10308053" y="191367"/>
            <a:chExt cx="1596547" cy="474611"/>
          </a:xfrm>
        </p:grpSpPr>
        <p:sp>
          <p:nvSpPr>
            <p:cNvPr id="2" name="菱形 1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菱形 11"/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菱形 12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-6074" y="-1"/>
            <a:ext cx="4120896" cy="68580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301766" y="2552976"/>
            <a:ext cx="3505217" cy="1380757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 fontScale="92500"/>
          </a:bodyPr>
          <a:lstStyle/>
          <a:p>
            <a:pPr algn="l"/>
            <a:r>
              <a:rPr lang="zh-CN" altLang="zh-CN" sz="400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项目进展情况-</a:t>
            </a:r>
            <a:endParaRPr lang="en-US" altLang="zh-CN" sz="4000" b="1" spc="160" dirty="0">
              <a:solidFill>
                <a:schemeClr val="dk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zh-CN" sz="400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「已完成成果」</a:t>
            </a:r>
          </a:p>
        </p:txBody>
      </p:sp>
      <p:sp>
        <p:nvSpPr>
          <p:cNvPr id="11" name="Title 6"/>
          <p:cNvSpPr txBox="1"/>
          <p:nvPr>
            <p:custDataLst>
              <p:tags r:id="rId5"/>
            </p:custDataLst>
          </p:nvPr>
        </p:nvSpPr>
        <p:spPr>
          <a:xfrm>
            <a:off x="606568" y="4305024"/>
            <a:ext cx="2895613" cy="138075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前端设计的界面0</a:t>
            </a:r>
            <a:r>
              <a:rPr lang="en-US" altLang="zh-CN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endParaRPr lang="zh-CN" altLang="en-US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1A6B708-3022-6E40-B17B-821013BD1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22" y="1"/>
            <a:ext cx="8077177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 flipH="1">
            <a:off x="10492060" y="117319"/>
            <a:ext cx="1367896" cy="406640"/>
            <a:chOff x="10308053" y="191367"/>
            <a:chExt cx="1596547" cy="474611"/>
          </a:xfrm>
        </p:grpSpPr>
        <p:sp>
          <p:nvSpPr>
            <p:cNvPr id="2" name="菱形 1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菱形 11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菱形 12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11007" y="-8503"/>
            <a:ext cx="4238171" cy="68580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482720" y="44983"/>
            <a:ext cx="3294743" cy="957953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 fontScale="85000" lnSpcReduction="20000"/>
          </a:bodyPr>
          <a:lstStyle/>
          <a:p>
            <a:pPr algn="l"/>
            <a:r>
              <a:rPr lang="zh-CN" altLang="zh-CN" sz="400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项目进展情况-「已完成的成果」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2A5872B-B456-464A-98FD-B7B35B5B735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617563" y="267560"/>
            <a:ext cx="7242394" cy="6140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4E94373-C27C-0143-957C-BFCC7B133766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806031" y="0"/>
            <a:ext cx="8975221" cy="1123639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zh-CN" altLang="en-US" sz="4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后端</a:t>
            </a:r>
            <a:r>
              <a:rPr lang="en-US" altLang="zh-CN" sz="4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demo</a:t>
            </a:r>
            <a:r>
              <a:rPr lang="zh-CN" altLang="en-US" sz="4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演示视频</a:t>
            </a:r>
          </a:p>
        </p:txBody>
      </p:sp>
      <p:pic>
        <p:nvPicPr>
          <p:cNvPr id="5" name="QQ录屏20210607100019.mp4" descr="QQ录屏20210607100019.mp4">
            <a:hlinkClick r:id="" action="ppaction://media"/>
            <a:extLst>
              <a:ext uri="{FF2B5EF4-FFF2-40B4-BE49-F238E27FC236}">
                <a16:creationId xmlns:a16="http://schemas.microsoft.com/office/drawing/2014/main" id="{372B3908-DE2F-8B44-A550-D28FE14F613B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223736" y="976255"/>
            <a:ext cx="12415735" cy="587857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9925572" y="6248305"/>
            <a:ext cx="1596547" cy="474611"/>
            <a:chOff x="10308053" y="191367"/>
            <a:chExt cx="1596547" cy="474611"/>
          </a:xfrm>
        </p:grpSpPr>
        <p:sp>
          <p:nvSpPr>
            <p:cNvPr id="3" name="菱形 2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菱形 7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菱形 3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610871" y="2101127"/>
            <a:ext cx="4862830" cy="152266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24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前端和后端的完善交互和界面美化</a:t>
            </a:r>
          </a:p>
        </p:txBody>
      </p:sp>
      <p:cxnSp>
        <p:nvCxnSpPr>
          <p:cNvPr id="7" name="直接连接符 6"/>
          <p:cNvCxnSpPr/>
          <p:nvPr>
            <p:custDataLst>
              <p:tags r:id="rId4"/>
            </p:custDataLst>
          </p:nvPr>
        </p:nvCxnSpPr>
        <p:spPr>
          <a:xfrm>
            <a:off x="768033" y="3996500"/>
            <a:ext cx="10610850" cy="0"/>
          </a:xfrm>
          <a:prstGeom prst="line">
            <a:avLst/>
          </a:prstGeom>
          <a:ln>
            <a:solidFill>
              <a:schemeClr val="l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5"/>
            </p:custDataLst>
          </p:nvPr>
        </p:nvCxnSpPr>
        <p:spPr>
          <a:xfrm>
            <a:off x="6073458" y="2620901"/>
            <a:ext cx="0" cy="2751199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6516053" y="2101127"/>
            <a:ext cx="4862830" cy="152266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24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增加容错机制</a:t>
            </a: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610870" y="379169"/>
            <a:ext cx="10970895" cy="706755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 spc="0" dirty="0">
                <a:solidFill>
                  <a:schemeClr val="dk1">
                    <a:lumMod val="85000"/>
                    <a:lumOff val="15000"/>
                  </a:schemeClr>
                </a:solidFill>
                <a:cs typeface="微软雅黑" panose="020B0503020204020204" pitchFamily="34" charset="-122"/>
              </a:rPr>
              <a:t>项目进展情况-「后期项目计划」</a:t>
            </a: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610871" y="4348904"/>
            <a:ext cx="4862830" cy="152266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24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实现一部分的实验功能</a:t>
            </a:r>
          </a:p>
        </p:txBody>
      </p:sp>
      <p:sp>
        <p:nvSpPr>
          <p:cNvPr id="14" name="文本框 13"/>
          <p:cNvSpPr txBox="1"/>
          <p:nvPr>
            <p:custDataLst>
              <p:tags r:id="rId9"/>
            </p:custDataLst>
          </p:nvPr>
        </p:nvSpPr>
        <p:spPr>
          <a:xfrm>
            <a:off x="6516053" y="4348904"/>
            <a:ext cx="4862830" cy="152266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24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编写项目说明书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chemeClr val="dk1">
                    <a:lumMod val="85000"/>
                    <a:lumOff val="15000"/>
                  </a:schemeClr>
                </a:solidFill>
              </a:rPr>
              <a:t>感谢聆听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9925572" y="6248305"/>
            <a:ext cx="1596547" cy="474611"/>
            <a:chOff x="10308053" y="191367"/>
            <a:chExt cx="1596547" cy="474611"/>
          </a:xfrm>
        </p:grpSpPr>
        <p:sp>
          <p:nvSpPr>
            <p:cNvPr id="7" name="菱形 6"/>
            <p:cNvSpPr/>
            <p:nvPr userDrawn="1">
              <p:custDataLst>
                <p:tags r:id="rId14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菱形 7"/>
            <p:cNvSpPr/>
            <p:nvPr userDrawn="1">
              <p:custDataLst>
                <p:tags r:id="rId15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菱形 8"/>
            <p:cNvSpPr/>
            <p:nvPr userDrawn="1">
              <p:custDataLst>
                <p:tags r:id="rId16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2" name="椭圆 71"/>
          <p:cNvSpPr/>
          <p:nvPr>
            <p:custDataLst>
              <p:tags r:id="rId3"/>
            </p:custDataLst>
          </p:nvPr>
        </p:nvSpPr>
        <p:spPr>
          <a:xfrm>
            <a:off x="7560506" y="2650776"/>
            <a:ext cx="814454" cy="8144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170" tIns="46990" rIns="90170" bIns="46990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>
            <p:custDataLst>
              <p:tags r:id="rId4"/>
            </p:custDataLst>
          </p:nvPr>
        </p:nvSpPr>
        <p:spPr>
          <a:xfrm>
            <a:off x="3792491" y="2650776"/>
            <a:ext cx="814454" cy="8144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170" tIns="46990" rIns="90170" bIns="46990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PA_淘宝网chenying0907出品 934"/>
          <p:cNvSpPr/>
          <p:nvPr>
            <p:custDataLst>
              <p:tags r:id="rId5"/>
            </p:custDataLst>
          </p:nvPr>
        </p:nvSpPr>
        <p:spPr>
          <a:xfrm>
            <a:off x="3115483" y="3691941"/>
            <a:ext cx="2193020" cy="370840"/>
          </a:xfrm>
          <a:prstGeom prst="rect">
            <a:avLst/>
          </a:prstGeom>
          <a:ln w="12700">
            <a:miter lim="400000"/>
          </a:ln>
        </p:spPr>
        <p:txBody>
          <a:bodyPr wrap="square" lIns="90170" tIns="46990" rIns="90170" bIns="46990" anchor="ctr">
            <a:normAutofit fontScale="97500"/>
          </a:bodyPr>
          <a:lstStyle>
            <a:lvl1pPr algn="ctr">
              <a:defRPr sz="3200" b="1">
                <a:solidFill>
                  <a:srgbClr val="FFFFFF"/>
                </a:solidFill>
                <a:latin typeface="Montserrat Semi Bold"/>
                <a:ea typeface="Montserrat Semi Bold"/>
                <a:cs typeface="Montserrat Semi Bold"/>
                <a:sym typeface="Montserrat Semi Bold"/>
              </a:defRPr>
            </a:lvl1pPr>
          </a:lstStyle>
          <a:p>
            <a:r>
              <a:rPr lang="zh-CN" altLang="en-US" sz="1800" b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软件需求</a:t>
            </a:r>
          </a:p>
        </p:txBody>
      </p:sp>
      <p:sp>
        <p:nvSpPr>
          <p:cNvPr id="51" name="PA_淘宝网chenying0907出品 962"/>
          <p:cNvSpPr/>
          <p:nvPr>
            <p:custDataLst>
              <p:tags r:id="rId6"/>
            </p:custDataLst>
          </p:nvPr>
        </p:nvSpPr>
        <p:spPr>
          <a:xfrm>
            <a:off x="3802934" y="2780191"/>
            <a:ext cx="793568" cy="555625"/>
          </a:xfrm>
          <a:prstGeom prst="rect">
            <a:avLst/>
          </a:prstGeom>
          <a:ln w="12700">
            <a:miter lim="400000"/>
          </a:ln>
        </p:spPr>
        <p:txBody>
          <a:bodyPr wrap="square" lIns="90170" tIns="46990" rIns="90170" bIns="46990" anchor="ctr">
            <a:normAutofit fontScale="97500"/>
          </a:bodyPr>
          <a:lstStyle>
            <a:lvl1pPr defTabSz="4572000">
              <a:defRPr sz="7200">
                <a:solidFill>
                  <a:srgbClr val="FFFFFF"/>
                </a:solidFill>
                <a:latin typeface="Montserrat-Bold"/>
                <a:ea typeface="Montserrat-Bold"/>
                <a:cs typeface="Montserrat-Bold"/>
                <a:sym typeface="Montserrat-Bold"/>
              </a:defRPr>
            </a:lvl1pPr>
          </a:lstStyle>
          <a:p>
            <a:pPr algn="ctr"/>
            <a:r>
              <a:rPr lang="en-US" altLang="zh-CN" sz="30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01</a:t>
            </a:r>
          </a:p>
        </p:txBody>
      </p:sp>
      <p:sp>
        <p:nvSpPr>
          <p:cNvPr id="52" name="PA_淘宝网chenying0907出品 934"/>
          <p:cNvSpPr/>
          <p:nvPr>
            <p:custDataLst>
              <p:tags r:id="rId7"/>
            </p:custDataLst>
          </p:nvPr>
        </p:nvSpPr>
        <p:spPr>
          <a:xfrm>
            <a:off x="6883497" y="3691941"/>
            <a:ext cx="2193020" cy="370840"/>
          </a:xfrm>
          <a:prstGeom prst="rect">
            <a:avLst/>
          </a:prstGeom>
          <a:ln w="12700">
            <a:miter lim="400000"/>
          </a:ln>
        </p:spPr>
        <p:txBody>
          <a:bodyPr wrap="square" lIns="90170" tIns="46990" rIns="90170" bIns="46990" anchor="ctr">
            <a:normAutofit fontScale="97500"/>
          </a:bodyPr>
          <a:lstStyle>
            <a:lvl1pPr algn="ctr">
              <a:defRPr sz="3200" b="1">
                <a:solidFill>
                  <a:srgbClr val="FFFFFF"/>
                </a:solidFill>
                <a:latin typeface="Montserrat Semi Bold"/>
                <a:ea typeface="Montserrat Semi Bold"/>
                <a:cs typeface="Montserrat Semi Bold"/>
                <a:sym typeface="Montserrat Semi Bold"/>
              </a:defRPr>
            </a:lvl1pPr>
          </a:lstStyle>
          <a:p>
            <a:r>
              <a:rPr lang="zh-CN" altLang="en-US" sz="1800" b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项目进展情况</a:t>
            </a:r>
          </a:p>
        </p:txBody>
      </p:sp>
      <p:sp>
        <p:nvSpPr>
          <p:cNvPr id="55" name="PA_淘宝网chenying0907出品 962"/>
          <p:cNvSpPr/>
          <p:nvPr>
            <p:custDataLst>
              <p:tags r:id="rId8"/>
            </p:custDataLst>
          </p:nvPr>
        </p:nvSpPr>
        <p:spPr>
          <a:xfrm>
            <a:off x="7570949" y="2790634"/>
            <a:ext cx="793568" cy="555625"/>
          </a:xfrm>
          <a:prstGeom prst="rect">
            <a:avLst/>
          </a:prstGeom>
          <a:ln w="12700">
            <a:miter lim="400000"/>
          </a:ln>
        </p:spPr>
        <p:txBody>
          <a:bodyPr wrap="square" lIns="90170" tIns="46990" rIns="90170" bIns="46990" anchor="ctr">
            <a:normAutofit fontScale="97500"/>
          </a:bodyPr>
          <a:lstStyle>
            <a:lvl1pPr defTabSz="4572000">
              <a:defRPr sz="7200">
                <a:solidFill>
                  <a:srgbClr val="FFFFFF"/>
                </a:solidFill>
                <a:latin typeface="Montserrat-Bold"/>
                <a:ea typeface="Montserrat-Bold"/>
                <a:cs typeface="Montserrat-Bold"/>
                <a:sym typeface="Montserrat-Bold"/>
              </a:defRPr>
            </a:lvl1pPr>
          </a:lstStyle>
          <a:p>
            <a:pPr algn="ctr"/>
            <a:r>
              <a:rPr lang="en-US" altLang="zh-CN" sz="30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02</a:t>
            </a:r>
          </a:p>
        </p:txBody>
      </p:sp>
      <p:cxnSp>
        <p:nvCxnSpPr>
          <p:cNvPr id="77" name="直接连接符 76"/>
          <p:cNvCxnSpPr/>
          <p:nvPr>
            <p:custDataLst>
              <p:tags r:id="rId9"/>
            </p:custDataLst>
          </p:nvPr>
        </p:nvCxnSpPr>
        <p:spPr>
          <a:xfrm>
            <a:off x="4018815" y="4207225"/>
            <a:ext cx="361806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>
            <p:custDataLst>
              <p:tags r:id="rId10"/>
            </p:custDataLst>
          </p:nvPr>
        </p:nvCxnSpPr>
        <p:spPr>
          <a:xfrm>
            <a:off x="7786830" y="4207225"/>
            <a:ext cx="361806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11"/>
            </p:custDataLst>
          </p:nvPr>
        </p:nvCxnSpPr>
        <p:spPr>
          <a:xfrm>
            <a:off x="0" y="1076951"/>
            <a:ext cx="308008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A_淘宝网chenying0907出品 962"/>
          <p:cNvSpPr/>
          <p:nvPr>
            <p:custDataLst>
              <p:tags r:id="rId12"/>
            </p:custDataLst>
          </p:nvPr>
        </p:nvSpPr>
        <p:spPr>
          <a:xfrm>
            <a:off x="262890" y="462280"/>
            <a:ext cx="1093470" cy="614680"/>
          </a:xfrm>
          <a:prstGeom prst="rect">
            <a:avLst/>
          </a:prstGeom>
          <a:ln w="12700">
            <a:miter lim="400000"/>
          </a:ln>
        </p:spPr>
        <p:txBody>
          <a:bodyPr wrap="square" lIns="90170" tIns="46990" rIns="90170" bIns="46990" anchor="ctr">
            <a:normAutofit fontScale="85000" lnSpcReduction="10000"/>
          </a:bodyPr>
          <a:lstStyle>
            <a:lvl1pPr defTabSz="4572000">
              <a:defRPr sz="7200">
                <a:solidFill>
                  <a:srgbClr val="FFFFFF"/>
                </a:solidFill>
                <a:latin typeface="Montserrat-Bold"/>
                <a:ea typeface="Montserrat-Bold"/>
                <a:cs typeface="Montserrat-Bold"/>
                <a:sym typeface="Montserrat-Bold"/>
              </a:defRPr>
            </a:lvl1pPr>
          </a:lstStyle>
          <a:p>
            <a:pPr algn="l"/>
            <a:r>
              <a:rPr lang="zh-CN" altLang="en-US" sz="4000" b="1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目录</a:t>
            </a:r>
          </a:p>
        </p:txBody>
      </p:sp>
      <p:sp>
        <p:nvSpPr>
          <p:cNvPr id="46" name="PA_淘宝网chenying0907出品 962"/>
          <p:cNvSpPr/>
          <p:nvPr>
            <p:custDataLst>
              <p:tags r:id="rId13"/>
            </p:custDataLst>
          </p:nvPr>
        </p:nvSpPr>
        <p:spPr>
          <a:xfrm>
            <a:off x="1375410" y="461645"/>
            <a:ext cx="1917700" cy="713740"/>
          </a:xfrm>
          <a:prstGeom prst="rect">
            <a:avLst/>
          </a:prstGeom>
          <a:ln w="12700">
            <a:miter lim="400000"/>
          </a:ln>
        </p:spPr>
        <p:txBody>
          <a:bodyPr wrap="square" lIns="90170" tIns="46990" rIns="90170" bIns="46990" anchor="ctr">
            <a:normAutofit fontScale="92500"/>
          </a:bodyPr>
          <a:lstStyle>
            <a:lvl1pPr defTabSz="4572000">
              <a:defRPr sz="7200">
                <a:solidFill>
                  <a:srgbClr val="FFFFFF"/>
                </a:solidFill>
                <a:latin typeface="Montserrat-Bold"/>
                <a:ea typeface="Montserrat-Bold"/>
                <a:cs typeface="Montserrat-Bold"/>
                <a:sym typeface="Montserrat-Bold"/>
              </a:defRPr>
            </a:lvl1pPr>
          </a:lstStyle>
          <a:p>
            <a:r>
              <a:rPr lang="en-US" altLang="zh-CN" sz="260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CONTENTS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9925572" y="6248305"/>
            <a:ext cx="1596547" cy="474611"/>
            <a:chOff x="10308053" y="191367"/>
            <a:chExt cx="1596547" cy="474611"/>
          </a:xfrm>
        </p:grpSpPr>
        <p:sp>
          <p:nvSpPr>
            <p:cNvPr id="5" name="菱形 4"/>
            <p:cNvSpPr/>
            <p:nvPr userDrawn="1">
              <p:custDataLst>
                <p:tags r:id="rId10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菱形 7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菱形 8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762006" y="4114833"/>
            <a:ext cx="2286018" cy="101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任意多边形 6"/>
          <p:cNvSpPr/>
          <p:nvPr>
            <p:custDataLst>
              <p:tags r:id="rId4"/>
            </p:custDataLst>
          </p:nvPr>
        </p:nvSpPr>
        <p:spPr>
          <a:xfrm>
            <a:off x="1828815" y="914380"/>
            <a:ext cx="9448876" cy="5029240"/>
          </a:xfrm>
          <a:custGeom>
            <a:avLst/>
            <a:gdLst>
              <a:gd name="connsiteX0" fmla="*/ 5 w 14004"/>
              <a:gd name="connsiteY0" fmla="*/ 1622 h 7822"/>
              <a:gd name="connsiteX1" fmla="*/ 0 w 14004"/>
              <a:gd name="connsiteY1" fmla="*/ 0 h 7822"/>
              <a:gd name="connsiteX2" fmla="*/ 14004 w 14004"/>
              <a:gd name="connsiteY2" fmla="*/ 0 h 7822"/>
              <a:gd name="connsiteX3" fmla="*/ 14004 w 14004"/>
              <a:gd name="connsiteY3" fmla="*/ 7822 h 7822"/>
              <a:gd name="connsiteX4" fmla="*/ 0 w 14004"/>
              <a:gd name="connsiteY4" fmla="*/ 7822 h 7822"/>
              <a:gd name="connsiteX5" fmla="*/ 5 w 14004"/>
              <a:gd name="connsiteY5" fmla="*/ 6212 h 7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004" h="7822">
                <a:moveTo>
                  <a:pt x="5" y="1622"/>
                </a:moveTo>
                <a:lnTo>
                  <a:pt x="0" y="0"/>
                </a:lnTo>
                <a:lnTo>
                  <a:pt x="14004" y="0"/>
                </a:lnTo>
                <a:lnTo>
                  <a:pt x="14004" y="7822"/>
                </a:lnTo>
                <a:lnTo>
                  <a:pt x="0" y="7822"/>
                </a:lnTo>
                <a:lnTo>
                  <a:pt x="5" y="6212"/>
                </a:lnTo>
              </a:path>
            </a:pathLst>
          </a:custGeom>
          <a:noFill/>
          <a:ln w="19050">
            <a:solidFill>
              <a:schemeClr val="lt1">
                <a:lumMod val="85000"/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9600" y="2437765"/>
            <a:ext cx="3265714" cy="1524635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 algn="ctr"/>
            <a:r>
              <a:rPr lang="en-US" altLang="zh-CN" sz="440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zh-CN" sz="440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软件需求</a:t>
            </a:r>
          </a:p>
        </p:txBody>
      </p:sp>
      <p:sp>
        <p:nvSpPr>
          <p:cNvPr id="25" name="Shape"/>
          <p:cNvSpPr/>
          <p:nvPr>
            <p:custDataLst>
              <p:tags r:id="rId6"/>
            </p:custDataLst>
          </p:nvPr>
        </p:nvSpPr>
        <p:spPr>
          <a:xfrm>
            <a:off x="4532619" y="260350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panose="020B0502020104020203"/>
            </a:endParaRPr>
          </a:p>
        </p:txBody>
      </p:sp>
      <p:sp>
        <p:nvSpPr>
          <p:cNvPr id="26" name="Rectangle"/>
          <p:cNvSpPr/>
          <p:nvPr>
            <p:custDataLst>
              <p:tags r:id="rId7"/>
            </p:custDataLst>
          </p:nvPr>
        </p:nvSpPr>
        <p:spPr>
          <a:xfrm>
            <a:off x="4970675" y="3988744"/>
            <a:ext cx="5185409" cy="455379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spc="3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细化用户需求得到功能需求</a:t>
            </a:r>
            <a:endParaRPr lang="zh-CN" altLang="en-US" b="1" spc="300" dirty="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Shape"/>
          <p:cNvSpPr/>
          <p:nvPr>
            <p:custDataLst>
              <p:tags r:id="rId8"/>
            </p:custDataLst>
          </p:nvPr>
        </p:nvSpPr>
        <p:spPr>
          <a:xfrm>
            <a:off x="4532619" y="411483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panose="020B0502020104020203"/>
            </a:endParaRPr>
          </a:p>
        </p:txBody>
      </p:sp>
      <p:sp>
        <p:nvSpPr>
          <p:cNvPr id="30" name="Rectangle"/>
          <p:cNvSpPr/>
          <p:nvPr>
            <p:custDataLst>
              <p:tags r:id="rId9"/>
            </p:custDataLst>
          </p:nvPr>
        </p:nvSpPr>
        <p:spPr>
          <a:xfrm>
            <a:off x="4983798" y="2515477"/>
            <a:ext cx="5185409" cy="455379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spc="3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用户及用户需求</a:t>
            </a:r>
            <a:endParaRPr lang="zh-CN" altLang="en-US" b="1" spc="300" dirty="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 userDrawn="1">
            <p:custDataLst>
              <p:tags r:id="rId3"/>
            </p:custDataLst>
          </p:nvPr>
        </p:nvGrpSpPr>
        <p:grpSpPr>
          <a:xfrm>
            <a:off x="11272202" y="5043633"/>
            <a:ext cx="332698" cy="1306200"/>
            <a:chOff x="0" y="2530687"/>
            <a:chExt cx="461025" cy="1810019"/>
          </a:xfrm>
        </p:grpSpPr>
        <p:sp>
          <p:nvSpPr>
            <p:cNvPr id="10" name="菱形 9"/>
            <p:cNvSpPr/>
            <p:nvPr userDrawn="1">
              <p:custDataLst>
                <p:tags r:id="rId13"/>
              </p:custDataLst>
            </p:nvPr>
          </p:nvSpPr>
          <p:spPr>
            <a:xfrm>
              <a:off x="0" y="253068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菱形 1"/>
            <p:cNvSpPr/>
            <p:nvPr userDrawn="1">
              <p:custDataLst>
                <p:tags r:id="rId14"/>
              </p:custDataLst>
            </p:nvPr>
          </p:nvSpPr>
          <p:spPr>
            <a:xfrm>
              <a:off x="0" y="3205184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菱形 2"/>
            <p:cNvSpPr/>
            <p:nvPr userDrawn="1">
              <p:custDataLst>
                <p:tags r:id="rId15"/>
              </p:custDataLst>
            </p:nvPr>
          </p:nvSpPr>
          <p:spPr>
            <a:xfrm>
              <a:off x="0" y="3879681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4"/>
            </p:custDataLst>
          </p:nvPr>
        </p:nvSpPr>
        <p:spPr>
          <a:xfrm>
            <a:off x="610870" y="379169"/>
            <a:ext cx="10970895" cy="706755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en-US" altLang="zh-CN" dirty="0">
                <a:solidFill>
                  <a:schemeClr val="dk1">
                    <a:lumMod val="85000"/>
                    <a:lumOff val="15000"/>
                  </a:schemeClr>
                </a:solidFill>
                <a:cs typeface="微软雅黑" panose="020B0503020204020204" pitchFamily="34" charset="-122"/>
              </a:rPr>
              <a:t>01</a:t>
            </a:r>
            <a:r>
              <a:rPr lang="zh-CN" altLang="en-US" dirty="0">
                <a:solidFill>
                  <a:schemeClr val="dk1">
                    <a:lumMod val="85000"/>
                    <a:lumOff val="15000"/>
                  </a:schemeClr>
                </a:solidFill>
                <a:cs typeface="微软雅黑" panose="020B0503020204020204" pitchFamily="34" charset="-122"/>
              </a:rPr>
              <a:t>软件需求-「用户及用户需求」</a:t>
            </a:r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610870" y="2803632"/>
            <a:ext cx="3212465" cy="33711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-能管理用户上传的人脸数据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-实现删改查</a:t>
            </a: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610870" y="2426442"/>
            <a:ext cx="3212465" cy="398780"/>
          </a:xfrm>
          <a:prstGeom prst="rect">
            <a:avLst/>
          </a:prstGeom>
          <a:noFill/>
        </p:spPr>
        <p:txBody>
          <a:bodyPr wrap="square" rtlCol="0">
            <a:normAutofit fontScale="97500"/>
          </a:bodyPr>
          <a:lstStyle/>
          <a:p>
            <a:pPr algn="l"/>
            <a:r>
              <a:rPr lang="zh-CN" altLang="en-US" sz="20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管理员</a:t>
            </a: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4489767" y="2803632"/>
            <a:ext cx="3212465" cy="33711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提供娱乐功能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-年龄分析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-性别分析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-颜值分析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-旧图片上色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-情绪分析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-卡通化</a:t>
            </a:r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4489767" y="2426442"/>
            <a:ext cx="3212465" cy="398780"/>
          </a:xfrm>
          <a:prstGeom prst="rect">
            <a:avLst/>
          </a:prstGeom>
          <a:noFill/>
        </p:spPr>
        <p:txBody>
          <a:bodyPr wrap="square" rtlCol="0">
            <a:normAutofit fontScale="97500"/>
          </a:bodyPr>
          <a:lstStyle/>
          <a:p>
            <a:pPr algn="l"/>
            <a:r>
              <a:rPr lang="zh-CN" altLang="en-US" sz="20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普通用户</a:t>
            </a:r>
          </a:p>
        </p:txBody>
      </p:sp>
      <p:sp>
        <p:nvSpPr>
          <p:cNvPr id="28" name="文本框 27"/>
          <p:cNvSpPr txBox="1"/>
          <p:nvPr>
            <p:custDataLst>
              <p:tags r:id="rId9"/>
            </p:custDataLst>
          </p:nvPr>
        </p:nvSpPr>
        <p:spPr>
          <a:xfrm>
            <a:off x="8368664" y="2803632"/>
            <a:ext cx="3211819" cy="33711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实现员工扫描人脸就能进行身份的进行签到和签退。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-8：00~8：10进行签到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-17：30~17：40进行签退</a:t>
            </a:r>
          </a:p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-统计签到信息</a:t>
            </a:r>
          </a:p>
        </p:txBody>
      </p:sp>
      <p:sp>
        <p:nvSpPr>
          <p:cNvPr id="29" name="文本框 28"/>
          <p:cNvSpPr txBox="1"/>
          <p:nvPr>
            <p:custDataLst>
              <p:tags r:id="rId10"/>
            </p:custDataLst>
          </p:nvPr>
        </p:nvSpPr>
        <p:spPr>
          <a:xfrm>
            <a:off x="8368664" y="2426442"/>
            <a:ext cx="3211819" cy="398780"/>
          </a:xfrm>
          <a:prstGeom prst="rect">
            <a:avLst/>
          </a:prstGeom>
          <a:noFill/>
        </p:spPr>
        <p:txBody>
          <a:bodyPr wrap="square" rtlCol="0">
            <a:normAutofit fontScale="97500"/>
          </a:bodyPr>
          <a:lstStyle/>
          <a:p>
            <a:pPr algn="l"/>
            <a:r>
              <a:rPr lang="zh-CN" altLang="en-US" sz="20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专业用户</a:t>
            </a:r>
          </a:p>
        </p:txBody>
      </p:sp>
      <p:cxnSp>
        <p:nvCxnSpPr>
          <p:cNvPr id="15" name="直接连接符 14"/>
          <p:cNvCxnSpPr/>
          <p:nvPr>
            <p:custDataLst>
              <p:tags r:id="rId11"/>
            </p:custDataLst>
          </p:nvPr>
        </p:nvCxnSpPr>
        <p:spPr>
          <a:xfrm>
            <a:off x="8035448" y="2431204"/>
            <a:ext cx="0" cy="337118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>
            <p:custDataLst>
              <p:tags r:id="rId12"/>
            </p:custDataLst>
          </p:nvPr>
        </p:nvCxnSpPr>
        <p:spPr>
          <a:xfrm>
            <a:off x="4156551" y="2431204"/>
            <a:ext cx="0" cy="337118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 flipH="1">
            <a:off x="10492060" y="117319"/>
            <a:ext cx="1367896" cy="406640"/>
            <a:chOff x="10308053" y="191367"/>
            <a:chExt cx="1596547" cy="474611"/>
          </a:xfrm>
        </p:grpSpPr>
        <p:sp>
          <p:nvSpPr>
            <p:cNvPr id="4" name="菱形 3"/>
            <p:cNvSpPr/>
            <p:nvPr userDrawn="1">
              <p:custDataLst>
                <p:tags r:id="rId6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菱形 11"/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菱形 12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217673" y="128959"/>
            <a:ext cx="7075715" cy="667593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 fontScale="92500" lnSpcReduction="10000"/>
          </a:bodyPr>
          <a:lstStyle/>
          <a:p>
            <a:pPr algn="l"/>
            <a:r>
              <a:rPr lang="zh-CN" altLang="zh-CN" sz="443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软件需求</a:t>
            </a:r>
            <a:r>
              <a:rPr lang="en-US" altLang="zh-CN" sz="443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altLang="zh-CN" sz="443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「用户及用户需求」</a:t>
            </a:r>
          </a:p>
        </p:txBody>
      </p:sp>
      <p:sp>
        <p:nvSpPr>
          <p:cNvPr id="11" name="Title 6"/>
          <p:cNvSpPr txBox="1"/>
          <p:nvPr>
            <p:custDataLst>
              <p:tags r:id="rId5"/>
            </p:custDataLst>
          </p:nvPr>
        </p:nvSpPr>
        <p:spPr>
          <a:xfrm>
            <a:off x="11074510" y="4698132"/>
            <a:ext cx="796013" cy="166914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 lnSpcReduction="1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32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用例图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A07A0F2-0AD9-654D-B1E4-F8AA62BE136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34" y="796552"/>
            <a:ext cx="11757789" cy="606144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 flipH="1">
            <a:off x="10492060" y="117319"/>
            <a:ext cx="1367896" cy="406640"/>
            <a:chOff x="10308053" y="191367"/>
            <a:chExt cx="1596547" cy="474611"/>
          </a:xfrm>
        </p:grpSpPr>
        <p:sp>
          <p:nvSpPr>
            <p:cNvPr id="4" name="菱形 3"/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菱形 11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菱形 12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 descr="D:\aiwppcache\download\20210606\be3fe53fc1733d0436eeb7cda3339b4b.pngbe3fe53fc1733d0436eeb7cda3339b4b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11"/>
          <a:srcRect l="-546" r="-546"/>
          <a:stretch>
            <a:fillRect/>
          </a:stretch>
        </p:blipFill>
        <p:spPr>
          <a:xfrm>
            <a:off x="1" y="986971"/>
            <a:ext cx="10492059" cy="58710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000" h="10800">
                <a:moveTo>
                  <a:pt x="0" y="0"/>
                </a:moveTo>
                <a:lnTo>
                  <a:pt x="12000" y="0"/>
                </a:lnTo>
                <a:lnTo>
                  <a:pt x="12000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100935" y="0"/>
            <a:ext cx="7917543" cy="812815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lstStyle/>
          <a:p>
            <a:pPr algn="l"/>
            <a:r>
              <a:rPr lang="zh-CN" altLang="zh-CN" sz="443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软件需求-「用户及用户需求」</a:t>
            </a:r>
          </a:p>
        </p:txBody>
      </p:sp>
      <p:sp>
        <p:nvSpPr>
          <p:cNvPr id="11" name="Title 6"/>
          <p:cNvSpPr txBox="1"/>
          <p:nvPr>
            <p:custDataLst>
              <p:tags r:id="rId6"/>
            </p:custDataLst>
          </p:nvPr>
        </p:nvSpPr>
        <p:spPr>
          <a:xfrm>
            <a:off x="10963114" y="4626415"/>
            <a:ext cx="625443" cy="198121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32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活动图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9925572" y="6248305"/>
            <a:ext cx="1596547" cy="474611"/>
            <a:chOff x="10308053" y="191367"/>
            <a:chExt cx="1596547" cy="474611"/>
          </a:xfrm>
        </p:grpSpPr>
        <p:sp>
          <p:nvSpPr>
            <p:cNvPr id="5" name="菱形 4"/>
            <p:cNvSpPr/>
            <p:nvPr userDrawn="1">
              <p:custDataLst>
                <p:tags r:id="rId14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菱形 7"/>
            <p:cNvSpPr/>
            <p:nvPr userDrawn="1">
              <p:custDataLst>
                <p:tags r:id="rId15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菱形 8"/>
            <p:cNvSpPr/>
            <p:nvPr userDrawn="1">
              <p:custDataLst>
                <p:tags r:id="rId16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762006" y="4114833"/>
            <a:ext cx="2286018" cy="101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任意多边形 6"/>
          <p:cNvSpPr/>
          <p:nvPr>
            <p:custDataLst>
              <p:tags r:id="rId4"/>
            </p:custDataLst>
          </p:nvPr>
        </p:nvSpPr>
        <p:spPr>
          <a:xfrm>
            <a:off x="1828815" y="914380"/>
            <a:ext cx="9448876" cy="5029240"/>
          </a:xfrm>
          <a:custGeom>
            <a:avLst/>
            <a:gdLst>
              <a:gd name="connsiteX0" fmla="*/ 5 w 14004"/>
              <a:gd name="connsiteY0" fmla="*/ 1622 h 7822"/>
              <a:gd name="connsiteX1" fmla="*/ 0 w 14004"/>
              <a:gd name="connsiteY1" fmla="*/ 0 h 7822"/>
              <a:gd name="connsiteX2" fmla="*/ 14004 w 14004"/>
              <a:gd name="connsiteY2" fmla="*/ 0 h 7822"/>
              <a:gd name="connsiteX3" fmla="*/ 14004 w 14004"/>
              <a:gd name="connsiteY3" fmla="*/ 7822 h 7822"/>
              <a:gd name="connsiteX4" fmla="*/ 0 w 14004"/>
              <a:gd name="connsiteY4" fmla="*/ 7822 h 7822"/>
              <a:gd name="connsiteX5" fmla="*/ 5 w 14004"/>
              <a:gd name="connsiteY5" fmla="*/ 6212 h 7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004" h="7822">
                <a:moveTo>
                  <a:pt x="5" y="1622"/>
                </a:moveTo>
                <a:lnTo>
                  <a:pt x="0" y="0"/>
                </a:lnTo>
                <a:lnTo>
                  <a:pt x="14004" y="0"/>
                </a:lnTo>
                <a:lnTo>
                  <a:pt x="14004" y="7822"/>
                </a:lnTo>
                <a:lnTo>
                  <a:pt x="0" y="7822"/>
                </a:lnTo>
                <a:lnTo>
                  <a:pt x="5" y="6212"/>
                </a:lnTo>
              </a:path>
            </a:pathLst>
          </a:custGeom>
          <a:noFill/>
          <a:ln w="19050">
            <a:solidFill>
              <a:schemeClr val="lt1">
                <a:lumMod val="85000"/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0" y="2562137"/>
            <a:ext cx="4659086" cy="1524635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 algn="ctr"/>
            <a:r>
              <a:rPr lang="en-US" altLang="zh-CN" sz="440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r>
              <a:rPr lang="zh-CN" altLang="en-US" sz="4400" b="1" spc="16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项目进展情况</a:t>
            </a:r>
            <a:endParaRPr lang="zh-CN" altLang="zh-CN" sz="4400" b="1" spc="160" dirty="0">
              <a:solidFill>
                <a:schemeClr val="dk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Shape"/>
          <p:cNvSpPr/>
          <p:nvPr>
            <p:custDataLst>
              <p:tags r:id="rId6"/>
            </p:custDataLst>
          </p:nvPr>
        </p:nvSpPr>
        <p:spPr>
          <a:xfrm>
            <a:off x="4595761" y="1634310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panose="020B0502020104020203"/>
            </a:endParaRPr>
          </a:p>
        </p:txBody>
      </p:sp>
      <p:sp>
        <p:nvSpPr>
          <p:cNvPr id="26" name="Rectangle"/>
          <p:cNvSpPr/>
          <p:nvPr>
            <p:custDataLst>
              <p:tags r:id="rId7"/>
            </p:custDataLst>
          </p:nvPr>
        </p:nvSpPr>
        <p:spPr>
          <a:xfrm>
            <a:off x="5156558" y="2513912"/>
            <a:ext cx="5185409" cy="455379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spc="300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措施</a:t>
            </a:r>
          </a:p>
        </p:txBody>
      </p:sp>
      <p:sp>
        <p:nvSpPr>
          <p:cNvPr id="29" name="Shape"/>
          <p:cNvSpPr/>
          <p:nvPr>
            <p:custDataLst>
              <p:tags r:id="rId8"/>
            </p:custDataLst>
          </p:nvPr>
        </p:nvSpPr>
        <p:spPr>
          <a:xfrm>
            <a:off x="4592660" y="3579993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panose="020B0502020104020203"/>
            </a:endParaRPr>
          </a:p>
        </p:txBody>
      </p:sp>
      <p:sp>
        <p:nvSpPr>
          <p:cNvPr id="30" name="Rectangle"/>
          <p:cNvSpPr/>
          <p:nvPr>
            <p:custDataLst>
              <p:tags r:id="rId9"/>
            </p:custDataLst>
          </p:nvPr>
        </p:nvSpPr>
        <p:spPr>
          <a:xfrm>
            <a:off x="5100214" y="1440463"/>
            <a:ext cx="5010668" cy="667022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spc="300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反思和思考</a:t>
            </a:r>
            <a:r>
              <a:rPr lang="en-US" altLang="zh-CN" b="1" spc="300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b="1" spc="300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项目计划</a:t>
            </a:r>
            <a:endParaRPr lang="en-US" altLang="zh-CN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8303CF2-0D1E-B449-B263-33A0A4F0A84D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4595761" y="263356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panose="020B0502020104020203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A492670-8D30-B242-888E-5A5A51404082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4592660" y="466503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panose="020B0502020104020203"/>
            </a:endParaRPr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97475ECF-BF94-A943-8FE9-C594FAD665F9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5112515" y="4577009"/>
            <a:ext cx="5185409" cy="455379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spc="3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后期项目计划</a:t>
            </a:r>
            <a:endParaRPr lang="zh-CN" altLang="en-US" b="1" spc="300" dirty="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1EF401F2-4B7F-884C-A25E-1867FBCB1337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5112515" y="3541367"/>
            <a:ext cx="5185409" cy="455379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spc="300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已完成的成果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99202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9925572" y="6248305"/>
            <a:ext cx="1596547" cy="474611"/>
            <a:chOff x="10308053" y="191367"/>
            <a:chExt cx="1596547" cy="474611"/>
          </a:xfrm>
        </p:grpSpPr>
        <p:sp>
          <p:nvSpPr>
            <p:cNvPr id="5" name="菱形 4"/>
            <p:cNvSpPr/>
            <p:nvPr userDrawn="1">
              <p:custDataLst>
                <p:tags r:id="rId12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菱形 7"/>
            <p:cNvSpPr/>
            <p:nvPr userDrawn="1">
              <p:custDataLst>
                <p:tags r:id="rId13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菱形 8"/>
            <p:cNvSpPr/>
            <p:nvPr userDrawn="1">
              <p:custDataLst>
                <p:tags r:id="rId14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762006" y="4114833"/>
            <a:ext cx="2286018" cy="101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任意多边形 6"/>
          <p:cNvSpPr/>
          <p:nvPr>
            <p:custDataLst>
              <p:tags r:id="rId4"/>
            </p:custDataLst>
          </p:nvPr>
        </p:nvSpPr>
        <p:spPr>
          <a:xfrm>
            <a:off x="1828815" y="914380"/>
            <a:ext cx="9448876" cy="5029240"/>
          </a:xfrm>
          <a:custGeom>
            <a:avLst/>
            <a:gdLst>
              <a:gd name="connsiteX0" fmla="*/ 5 w 14004"/>
              <a:gd name="connsiteY0" fmla="*/ 1622 h 7822"/>
              <a:gd name="connsiteX1" fmla="*/ 0 w 14004"/>
              <a:gd name="connsiteY1" fmla="*/ 0 h 7822"/>
              <a:gd name="connsiteX2" fmla="*/ 14004 w 14004"/>
              <a:gd name="connsiteY2" fmla="*/ 0 h 7822"/>
              <a:gd name="connsiteX3" fmla="*/ 14004 w 14004"/>
              <a:gd name="connsiteY3" fmla="*/ 7822 h 7822"/>
              <a:gd name="connsiteX4" fmla="*/ 0 w 14004"/>
              <a:gd name="connsiteY4" fmla="*/ 7822 h 7822"/>
              <a:gd name="connsiteX5" fmla="*/ 5 w 14004"/>
              <a:gd name="connsiteY5" fmla="*/ 6212 h 7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004" h="7822">
                <a:moveTo>
                  <a:pt x="5" y="1622"/>
                </a:moveTo>
                <a:lnTo>
                  <a:pt x="0" y="0"/>
                </a:lnTo>
                <a:lnTo>
                  <a:pt x="14004" y="0"/>
                </a:lnTo>
                <a:lnTo>
                  <a:pt x="14004" y="7822"/>
                </a:lnTo>
                <a:lnTo>
                  <a:pt x="0" y="7822"/>
                </a:lnTo>
                <a:lnTo>
                  <a:pt x="5" y="6212"/>
                </a:lnTo>
              </a:path>
            </a:pathLst>
          </a:custGeom>
          <a:noFill/>
          <a:ln w="19050">
            <a:solidFill>
              <a:schemeClr val="lt1">
                <a:lumMod val="85000"/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9599" y="2437765"/>
            <a:ext cx="3280229" cy="1524635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 fontScale="85000" lnSpcReduction="10000"/>
          </a:bodyPr>
          <a:lstStyle/>
          <a:p>
            <a:pPr algn="ctr"/>
            <a:r>
              <a:rPr lang="zh-CN" altLang="zh-CN" sz="443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项目进展情况「</a:t>
            </a:r>
            <a:r>
              <a:rPr lang="zh-CN" altLang="en-US" sz="443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反思和思考</a:t>
            </a:r>
            <a:r>
              <a:rPr lang="zh-CN" altLang="zh-CN" sz="443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」</a:t>
            </a:r>
          </a:p>
        </p:txBody>
      </p:sp>
      <p:sp>
        <p:nvSpPr>
          <p:cNvPr id="25" name="Shape"/>
          <p:cNvSpPr/>
          <p:nvPr>
            <p:custDataLst>
              <p:tags r:id="rId6"/>
            </p:custDataLst>
          </p:nvPr>
        </p:nvSpPr>
        <p:spPr>
          <a:xfrm>
            <a:off x="4555049" y="2022434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panose="020B0502020104020203"/>
            </a:endParaRPr>
          </a:p>
        </p:txBody>
      </p:sp>
      <p:sp>
        <p:nvSpPr>
          <p:cNvPr id="26" name="Rectangle"/>
          <p:cNvSpPr/>
          <p:nvPr>
            <p:custDataLst>
              <p:tags r:id="rId7"/>
            </p:custDataLst>
          </p:nvPr>
        </p:nvSpPr>
        <p:spPr>
          <a:xfrm>
            <a:off x="4890143" y="1927264"/>
            <a:ext cx="5185409" cy="455379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spc="300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老师的建议</a:t>
            </a:r>
          </a:p>
        </p:txBody>
      </p:sp>
      <p:sp>
        <p:nvSpPr>
          <p:cNvPr id="27" name="TextBox"/>
          <p:cNvSpPr txBox="1"/>
          <p:nvPr>
            <p:custDataLst>
              <p:tags r:id="rId8"/>
            </p:custDataLst>
          </p:nvPr>
        </p:nvSpPr>
        <p:spPr>
          <a:xfrm>
            <a:off x="4890143" y="2388631"/>
            <a:ext cx="5185410" cy="940768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spc="150" dirty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感觉不像软件，功能不聚焦，而是提供技术，类似于创业，共其他平台使用。</a:t>
            </a:r>
          </a:p>
        </p:txBody>
      </p:sp>
      <p:sp>
        <p:nvSpPr>
          <p:cNvPr id="29" name="Shape"/>
          <p:cNvSpPr/>
          <p:nvPr>
            <p:custDataLst>
              <p:tags r:id="rId9"/>
            </p:custDataLst>
          </p:nvPr>
        </p:nvSpPr>
        <p:spPr>
          <a:xfrm>
            <a:off x="4555049" y="3623137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panose="020B0502020104020203"/>
            </a:endParaRPr>
          </a:p>
        </p:txBody>
      </p:sp>
      <p:sp>
        <p:nvSpPr>
          <p:cNvPr id="30" name="Rectangle"/>
          <p:cNvSpPr/>
          <p:nvPr>
            <p:custDataLst>
              <p:tags r:id="rId10"/>
            </p:custDataLst>
          </p:nvPr>
        </p:nvSpPr>
        <p:spPr>
          <a:xfrm>
            <a:off x="4890143" y="3527968"/>
            <a:ext cx="5185409" cy="455379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spc="300" dirty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团队反思</a:t>
            </a:r>
          </a:p>
        </p:txBody>
      </p:sp>
      <p:sp>
        <p:nvSpPr>
          <p:cNvPr id="31" name="TextBox"/>
          <p:cNvSpPr txBox="1"/>
          <p:nvPr>
            <p:custDataLst>
              <p:tags r:id="rId11"/>
            </p:custDataLst>
          </p:nvPr>
        </p:nvSpPr>
        <p:spPr>
          <a:xfrm>
            <a:off x="4890143" y="3989334"/>
            <a:ext cx="5185410" cy="940768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spc="150" dirty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1.没有确定好功能，具体实现什么功能没有弄清楚。</a:t>
            </a:r>
          </a:p>
          <a:p>
            <a:pPr>
              <a:lnSpc>
                <a:spcPct val="130000"/>
              </a:lnSpc>
            </a:pPr>
            <a:r>
              <a:rPr lang="zh-CN" altLang="en-US" sz="1400" spc="150" dirty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2.实现技术不确定，不知道是否能实现。</a:t>
            </a:r>
          </a:p>
          <a:p>
            <a:pPr>
              <a:lnSpc>
                <a:spcPct val="130000"/>
              </a:lnSpc>
            </a:pPr>
            <a:r>
              <a:rPr lang="zh-CN" altLang="en-US" sz="1400" spc="150" dirty="0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3.实现平台不确定，不知道是用web,安卓APP,桌面APP。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9925572" y="6248305"/>
            <a:ext cx="1596547" cy="474611"/>
            <a:chOff x="10308053" y="191367"/>
            <a:chExt cx="1596547" cy="474611"/>
          </a:xfrm>
        </p:grpSpPr>
        <p:sp>
          <p:nvSpPr>
            <p:cNvPr id="4" name="菱形 3"/>
            <p:cNvSpPr/>
            <p:nvPr userDrawn="1">
              <p:custDataLst>
                <p:tags r:id="rId7"/>
              </p:custDataLst>
            </p:nvPr>
          </p:nvSpPr>
          <p:spPr>
            <a:xfrm rot="5400000">
              <a:off x="11443575" y="191367"/>
              <a:ext cx="461025" cy="461025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菱形 7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10875814" y="204953"/>
              <a:ext cx="461025" cy="461025"/>
            </a:xfrm>
            <a:prstGeom prst="diamond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菱形 8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10308053" y="204953"/>
              <a:ext cx="461025" cy="461025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762006" y="4114833"/>
            <a:ext cx="2286018" cy="101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任意多边形 6"/>
          <p:cNvSpPr/>
          <p:nvPr>
            <p:custDataLst>
              <p:tags r:id="rId4"/>
            </p:custDataLst>
          </p:nvPr>
        </p:nvSpPr>
        <p:spPr>
          <a:xfrm>
            <a:off x="1828815" y="914380"/>
            <a:ext cx="9448876" cy="5029240"/>
          </a:xfrm>
          <a:custGeom>
            <a:avLst/>
            <a:gdLst>
              <a:gd name="connsiteX0" fmla="*/ 5 w 14004"/>
              <a:gd name="connsiteY0" fmla="*/ 1622 h 7822"/>
              <a:gd name="connsiteX1" fmla="*/ 0 w 14004"/>
              <a:gd name="connsiteY1" fmla="*/ 0 h 7822"/>
              <a:gd name="connsiteX2" fmla="*/ 14004 w 14004"/>
              <a:gd name="connsiteY2" fmla="*/ 0 h 7822"/>
              <a:gd name="connsiteX3" fmla="*/ 14004 w 14004"/>
              <a:gd name="connsiteY3" fmla="*/ 7822 h 7822"/>
              <a:gd name="connsiteX4" fmla="*/ 0 w 14004"/>
              <a:gd name="connsiteY4" fmla="*/ 7822 h 7822"/>
              <a:gd name="connsiteX5" fmla="*/ 5 w 14004"/>
              <a:gd name="connsiteY5" fmla="*/ 6212 h 7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004" h="7822">
                <a:moveTo>
                  <a:pt x="5" y="1622"/>
                </a:moveTo>
                <a:lnTo>
                  <a:pt x="0" y="0"/>
                </a:lnTo>
                <a:lnTo>
                  <a:pt x="14004" y="0"/>
                </a:lnTo>
                <a:lnTo>
                  <a:pt x="14004" y="7822"/>
                </a:lnTo>
                <a:lnTo>
                  <a:pt x="0" y="7822"/>
                </a:lnTo>
                <a:lnTo>
                  <a:pt x="5" y="6212"/>
                </a:lnTo>
              </a:path>
            </a:pathLst>
          </a:custGeom>
          <a:noFill/>
          <a:ln w="19050">
            <a:solidFill>
              <a:schemeClr val="lt1">
                <a:lumMod val="85000"/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Title 6"/>
          <p:cNvSpPr txBox="1"/>
          <p:nvPr>
            <p:custDataLst>
              <p:tags r:id="rId5"/>
            </p:custDataLst>
          </p:nvPr>
        </p:nvSpPr>
        <p:spPr>
          <a:xfrm>
            <a:off x="4724438" y="2438400"/>
            <a:ext cx="5029238" cy="19812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明确需求</a:t>
            </a: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1.先实现打卡系统。</a:t>
            </a: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2.其他的功能作为增量，以后再完善。</a:t>
            </a: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3.采用web端，具有通用性。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6CA0FE6-D49C-2245-BCF2-97939696FF8D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64900" y="2666682"/>
            <a:ext cx="3280229" cy="1524635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 fontScale="85000" lnSpcReduction="10000"/>
          </a:bodyPr>
          <a:lstStyle/>
          <a:p>
            <a:pPr algn="ctr"/>
            <a:r>
              <a:rPr lang="zh-CN" altLang="zh-CN" sz="443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项目进展情况「</a:t>
            </a:r>
            <a:r>
              <a:rPr lang="zh-CN" altLang="en-US" sz="4430" b="1" spc="16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项目计划</a:t>
            </a:r>
            <a:r>
              <a:rPr lang="zh-CN" altLang="zh-CN" sz="4430" b="1" spc="160" dirty="0">
                <a:solidFill>
                  <a:schemeClr val="dk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」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9、10、11、16、20、22、24、27"/>
  <p:tag name="KSO_WM_SLIDE_ID" val="custom20203617_1"/>
  <p:tag name="KSO_WM_TEMPLATE_SUBCATEGORY" val="17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3617"/>
  <p:tag name="KSO_WM_SLIDE_LAYOUT" val="a_b"/>
  <p:tag name="KSO_WM_SLIDE_LAYOUT_CNT" val="1_3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617_1*a*1"/>
  <p:tag name="KSO_WM_TEMPLATE_CATEGORY" val="custom"/>
  <p:tag name="KSO_WM_TEMPLATE_INDEX" val="20203617"/>
  <p:tag name="KSO_WM_UNIT_LAYERLEVEL" val="1"/>
  <p:tag name="KSO_WM_TAG_VERSION" val="1.0"/>
  <p:tag name="KSO_WM_BEAUTIFY_FLAG" val="#wm#"/>
  <p:tag name="KSO_WM_UNIT_PRESET_TEXT" val="商务风通用模板"/>
  <p:tag name="KSO_WM_UNIT_TEXT_FILL_FORE_SCHEMECOLOR_INDEX_BRIGHTNESS" val="0.15"/>
  <p:tag name="KSO_WM_UNIT_TEXT_FILL_FORE_SCHEMECOLOR_INDEX" val="13"/>
  <p:tag name="KSO_WM_UNIT_TEXT_FILL_TYPE" val="1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203617_1*b*2"/>
  <p:tag name="KSO_WM_TEMPLATE_CATEGORY" val="custom"/>
  <p:tag name="KSO_WM_TEMPLATE_INDEX" val="20203617"/>
  <p:tag name="KSO_WM_UNIT_LAYERLEVEL" val="1"/>
  <p:tag name="KSO_WM_TAG_VERSION" val="1.0"/>
  <p:tag name="KSO_WM_BEAUTIFY_FLAG" val="#wm#"/>
  <p:tag name="KSO_WM_UNIT_PRESET_TEXT" val="汇报人姓名"/>
  <p:tag name="KSO_WM_UNIT_TEXT_FILL_FORE_SCHEMECOLOR_INDEX_BRIGHTNESS" val="0"/>
  <p:tag name="KSO_WM_UNIT_TEXT_FILL_FORE_SCHEMECOLOR_INDEX" val="13"/>
  <p:tag name="KSO_WM_UNIT_TEXT_FILL_TYPE" val="1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3"/>
  <p:tag name="KSO_WM_UNIT_ID" val="custom20203617_1*b*3"/>
  <p:tag name="KSO_WM_TEMPLATE_CATEGORY" val="custom"/>
  <p:tag name="KSO_WM_TEMPLATE_INDEX" val="20203617"/>
  <p:tag name="KSO_WM_UNIT_LAYERLEVEL" val="1"/>
  <p:tag name="KSO_WM_TAG_VERSION" val="1.0"/>
  <p:tag name="KSO_WM_BEAUTIFY_FLAG" val="#wm#"/>
  <p:tag name="KSO_WM_UNIT_PRESET_TEXT" val="汇报日期"/>
  <p:tag name="KSO_WM_UNIT_TEXT_FILL_FORE_SCHEMECOLOR_INDEX_BRIGHTNESS" val="0.15"/>
  <p:tag name="KSO_WM_UNIT_TEXT_FILL_FORE_SCHEMECOLOR_INDEX" val="13"/>
  <p:tag name="KSO_WM_UNIT_TEXT_FILL_TYPE" val="1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0221_2"/>
  <p:tag name="KSO_WM_TEMPLATE_SUBCATEGORY" val="17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0221"/>
  <p:tag name="KSO_WM_SLIDE_LAYOUT" val="a_b_l"/>
  <p:tag name="KSO_WM_SLIDE_LAYOUT_CNT" val="1_1_1"/>
  <p:tag name="KSO_WM_SLIDE_BK_DARK_LIGHT" val="2"/>
  <p:tag name="KSO_WM_SLIDE_BACKGROUND_TYPE" val="general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0221_2*l_h_i*1_2_1"/>
  <p:tag name="KSO_WM_TEMPLATE_CATEGORY" val="custom"/>
  <p:tag name="KSO_WM_TEMPLATE_INDEX" val="2020022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0221_2*l_h_i*1_1_1"/>
  <p:tag name="KSO_WM_TEMPLATE_CATEGORY" val="custom"/>
  <p:tag name="KSO_WM_TEMPLATE_INDEX" val="2020022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UNIT_SUBTYPE" val="a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0221_2*l_h_f*1_1_1"/>
  <p:tag name="KSO_WM_TEMPLATE_CATEGORY" val="custom"/>
  <p:tag name="KSO_WM_TEMPLATE_INDEX" val="20200221"/>
  <p:tag name="KSO_WM_UNIT_LAYERLEVEL" val="1_1_1"/>
  <p:tag name="KSO_WM_TAG_VERSION" val="1.0"/>
  <p:tag name="KSO_WM_BEAUTIFY_FLAG" val="#wm#"/>
  <p:tag name="KSO_WM_UNIT_PRESET_TEXT" val="单击此处添加文本"/>
  <p:tag name="KSO_WM_UNIT_TEXT_FILL_FORE_SCHEMECOLOR_INDEX_BRIGHTNESS" val="0"/>
  <p:tag name="KSO_WM_UNIT_TEXT_FILL_FORE_SCHEMECOLOR_INDEX" val="14"/>
  <p:tag name="KSO_WM_UNIT_TEXT_FILL_TYPE" val="1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0221_2*l_h_i*1_1_2"/>
  <p:tag name="KSO_WM_TEMPLATE_CATEGORY" val="custom"/>
  <p:tag name="KSO_WM_TEMPLATE_INDEX" val="20200221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14"/>
  <p:tag name="KSO_WM_UNIT_TEXT_FILL_TYPE" val="1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UNIT_SUBTYPE" val="a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00221_2*l_h_f*1_2_1"/>
  <p:tag name="KSO_WM_TEMPLATE_CATEGORY" val="custom"/>
  <p:tag name="KSO_WM_TEMPLATE_INDEX" val="20200221"/>
  <p:tag name="KSO_WM_UNIT_LAYERLEVEL" val="1_1_1"/>
  <p:tag name="KSO_WM_TAG_VERSION" val="1.0"/>
  <p:tag name="KSO_WM_BEAUTIFY_FLAG" val="#wm#"/>
  <p:tag name="KSO_WM_UNIT_PRESET_TEXT" val="单击此处添加文本"/>
  <p:tag name="KSO_WM_UNIT_TEXT_FILL_FORE_SCHEMECOLOR_INDEX_BRIGHTNESS" val="0"/>
  <p:tag name="KSO_WM_UNIT_TEXT_FILL_FORE_SCHEMECOLOR_INDEX" val="14"/>
  <p:tag name="KSO_WM_UNIT_TEXT_FILL_TYPE" val="1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0221_2*l_h_i*1_2_2"/>
  <p:tag name="KSO_WM_TEMPLATE_CATEGORY" val="custom"/>
  <p:tag name="KSO_WM_TEMPLATE_INDEX" val="20200221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14"/>
  <p:tag name="KSO_WM_UNIT_TEXT_FILL_TYPE" val="1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custom20200221_2*l_h_i*1_1_3"/>
  <p:tag name="KSO_WM_TEMPLATE_CATEGORY" val="custom"/>
  <p:tag name="KSO_WM_TEMPLATE_INDEX" val="2020022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custom20200221_2*l_h_i*1_2_3"/>
  <p:tag name="KSO_WM_TEMPLATE_CATEGORY" val="custom"/>
  <p:tag name="KSO_WM_TEMPLATE_INDEX" val="2020022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00221_2*i*1"/>
  <p:tag name="KSO_WM_TEMPLATE_CATEGORY" val="custom"/>
  <p:tag name="KSO_WM_TEMPLATE_INDEX" val="20200221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UNIT_ISCONTENTSTITLE" val="1"/>
  <p:tag name="KSO_WM_UNIT_ISNUMDGMTITLE" val="0"/>
  <p:tag name="KSO_WM_UNIT_NOCLEAR" val="0"/>
  <p:tag name="KSO_WM_UNIT_VALU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0221_2*a*1"/>
  <p:tag name="KSO_WM_TEMPLATE_CATEGORY" val="custom"/>
  <p:tag name="KSO_WM_TEMPLATE_INDEX" val="20200221"/>
  <p:tag name="KSO_WM_UNIT_LAYERLEVEL" val="1"/>
  <p:tag name="KSO_WM_TAG_VERSION" val="1.0"/>
  <p:tag name="KSO_WM_BEAUTIFY_FLAG" val="#wm#"/>
  <p:tag name="KSO_WM_UNIT_PRESET_TEXT" val="目录"/>
  <p:tag name="KSO_WM_UNIT_TEXT_FILL_FORE_SCHEMECOLOR_INDEX_BRIGHTNESS" val="0"/>
  <p:tag name="KSO_WM_UNIT_TEXT_FILL_FORE_SCHEMECOLOR_INDEX" val="5"/>
  <p:tag name="KSO_WM_UNIT_TEX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UNIT_ISCONTENTSTITLE" val="0"/>
  <p:tag name="KSO_WM_UNIT_ISNUMDGMTITLE" val="0"/>
  <p:tag name="KSO_WM_UNIT_NOCLEAR" val="0"/>
  <p:tag name="KSO_WM_UNIT_VALUE" val="5"/>
  <p:tag name="KSO_WM_UNIT_HIGHLIGHT" val="0"/>
  <p:tag name="KSO_WM_UNIT_COMPATIBLE" val="1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0221_2*b*1"/>
  <p:tag name="KSO_WM_TEMPLATE_CATEGORY" val="custom"/>
  <p:tag name="KSO_WM_TEMPLATE_INDEX" val="20200221"/>
  <p:tag name="KSO_WM_UNIT_LAYERLEVEL" val="1"/>
  <p:tag name="KSO_WM_TAG_VERSION" val="1.0"/>
  <p:tag name="KSO_WM_BEAUTIFY_FLAG" val="#wm#"/>
  <p:tag name="KSO_WM_UNIT_PRESET_TEXT" val="CONTENTS"/>
  <p:tag name="KSO_WM_UNIT_TEXT_FILL_FORE_SCHEMECOLOR_INDEX_BRIGHTNESS" val="0"/>
  <p:tag name="KSO_WM_UNIT_TEXT_FILL_FORE_SCHEMECOLOR_INDEX" val="5"/>
  <p:tag name="KSO_WM_UNIT_TEXT_FILL_TYPE" val="1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10840"/>
  <p:tag name="KSO_WM_SLIDE_LAYOUT_INFO" val="{&quot;direction&quot;:1,&quot;id&quot;:&quot;2021-04-01T14:58:29&quot;,&quot;maxSize&quot;:{&quot;size1&quot;:32.5},&quot;minSize&quot;:{&quot;size1&quot;:32.5},&quot;normalSize&quot;:{&quot;size1&quot;:32.5},&quot;subLayout&quot;:[{&quot;id&quot;:&quot;2021-04-01T14:58:29&quot;,&quot;margin&quot;:{&quot;bottom&quot;:6.7729997634887695,&quot;left&quot;:1.6929999589920044,&quot;right&quot;:2.1170001029968262,&quot;top&quot;:5.9270000457763672},&quot;type&quot;:0},{&quot;id&quot;:&quot;2021-04-01T14:58:29&quot;,&quot;margin&quot;:{&quot;bottom&quot;:4.2329998016357422,&quot;left&quot;:0.42300000786781311,&quot;right&quot;:4.6570000648498535,&quot;top&quot;:4.2329998016357422},&quot;type&quot;:0}],&quot;type&quot;:0}"/>
  <p:tag name="KSO_WM_SLIDE_RATIO" val="1.777778"/>
  <p:tag name="KSO_WM_CHIP_INFOS" val="{&quot;layout_type&quot;:&quot;leftright&quot;,&quot;layout_feature&quot;:1,&quot;tags&quot;:{&quot;style&quot;:[&quot;商务&quot;,&quot;简约&quot;,&quot;文艺清新&quot;,&quot;卡通&quot;,&quot;欧美风&quot;,&quot;黑板风&quot;,&quot;渐变风&quot;]},&quot;slide_type&quot;:[&quot;text&quot;],&quot;aspect_ratio&quot;:&quot;16:9&quot;,&quot;diagram&quot;:{&quot;type&quot;:[],&quot;direction&quot;:0,&quot;isSupportDecBetweenItems&quot;:false}}"/>
  <p:tag name="KSO_WM_CHIP_XID" val="5ed21bffdaf2e53b70be3ec4"/>
  <p:tag name="KSO_WM_CHIP_FILLPROP" val="[[{&quot;fill_id&quot;:&quot;9a355c80c5954ee09524de9ebc4c51fa&quot;,&quot;fill_align&quot;:&quot;cm&quot;,&quot;text_align&quot;:&quot;cm&quot;,&quot;text_direction&quot;:&quot;horizontal&quot;,&quot;chip_types&quot;:[&quot;header&quot;]},{&quot;fill_id&quot;:&quot;d54c11053c694c528a73c81ffd135bd4&quot;,&quot;fill_align&quot;:&quot;cm&quot;,&quot;text_align&quot;:&quot;lm&quot;,&quot;text_direction&quot;:&quot;horizontal&quot;,&quot;chip_types&quot;:[&quot;diagram&quot;,&quot;pictext&quot;,&quot;text&quot;,&quot;picture&quot;,&quot;chart&quot;,&quot;table&quot;,&quot;video&quot;],&quot;support_features&quot;:[&quot;collage&quot;,&quot;carousel&quot;]}]]"/>
  <p:tag name="KSO_WM_SLIDE_ID" val="diagram20210840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40*396"/>
  <p:tag name="KSO_WM_SLIDE_POSITION" val="48*71"/>
  <p:tag name="KSO_WM_TAG_VERSION" val="1.0"/>
  <p:tag name="KSO_WM_SLIDE_LAYOUT" val="a_d"/>
  <p:tag name="KSO_WM_SLIDE_LAYOUT_CNT" val="1_1"/>
  <p:tag name="KSO_WM_CHIP_GROUPID" val="5ed745afafe44fab1839bd05"/>
  <p:tag name="KSO_WM_SLIDE_BK_DARK_LIGHT" val="2"/>
  <p:tag name="KSO_WM_SLIDE_BACKGROUND_TYPE" val="general"/>
  <p:tag name="KSO_WM_SLIDE_SUPPORT_FEATURE_TYPE" val="3"/>
  <p:tag name="KSO_WM_TEMPLATE_ASSEMBLE_XID" val="60656e6e4054ed1e2fb7f895"/>
  <p:tag name="KSO_WM_TEMPLATE_ASSEMBLE_GROUPID" val="60656e6e4054ed1e2fb7f895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0840_1*i*1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TYPE" val="i"/>
  <p:tag name="KSO_WM_UNIT_INDEX" val="1"/>
  <p:tag name="KSO_WM_UNIT_BLOCK" val="0"/>
  <p:tag name="KSO_WM_UNIT_SM_LIMIT_TYPE" val="0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0},&quot;ReferentInfo&quot;:{&quot;Id&quot;:&quot;716ced2ee7e6474f8aacdbb9c72cad7c&quot;,&quot;X&quot;:{&quot;Pos&quot;:1},&quot;Y&quot;:{&quot;Pos&quot;:2}},&quot;whChangeMode&quot;:0}"/>
  <p:tag name="KSO_WM_UNIT_DEC_AREA_ID" val="646930392be847aba92d61b42163b518"/>
  <p:tag name="KSO_WM_CHIP_GROUPID" val="5ed745afafe44fab1839bd05"/>
  <p:tag name="KSO_WM_CHIP_XID" val="5ed21bffdaf2e53b70be3ec4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  <p:tag name="KSO_WM_UNIT_VALUE" val="10"/>
  <p:tag name="KSO_WM_TEMPLATE_ASSEMBLE_XID" val="60656e6e4054ed1e2fb7f895"/>
  <p:tag name="KSO_WM_TEMPLATE_ASSEMBLE_GROUPID" val="60656e6e4054ed1e2fb7f895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0840_1*i*2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TYPE" val="i"/>
  <p:tag name="KSO_WM_UNIT_INDEX" val="2"/>
  <p:tag name="KSO_WM_UNIT_BLOCK" val="0"/>
  <p:tag name="KSO_WM_UNIT_SM_LIMIT_TYPE" val="2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0}"/>
  <p:tag name="KSO_WM_UNIT_DEC_AREA_ID" val="51fc2a00958e4110a7400cf7c5fb9b10"/>
  <p:tag name="KSO_WM_CHIP_GROUPID" val="5ed745afafe44fab1839bd05"/>
  <p:tag name="KSO_WM_CHIP_XID" val="5ed21bffdaf2e53b70be3ec4"/>
  <p:tag name="KSO_WM_UNIT_LINE_FORE_SCHEMECOLOR_INDEX_BRIGHTNESS" val="-0.15"/>
  <p:tag name="KSO_WM_UNIT_LINE_FORE_SCHEMECOLOR_INDEX" val="14"/>
  <p:tag name="KSO_WM_UNIT_LINE_FILL_TYPE" val="2"/>
  <p:tag name="KSO_WM_UNIT_VALUE" val="738"/>
  <p:tag name="KSO_WM_TEMPLATE_ASSEMBLE_XID" val="60656e6e4054ed1e2fb7f895"/>
  <p:tag name="KSO_WM_TEMPLATE_ASSEMBLE_GROUPID" val="60656e6e4054ed1e2fb7f895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40_1*a*1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716ced2ee7e6474f8aacdbb9c72cad7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7a67ab0ad37046f496aac1cde81383e4"/>
  <p:tag name="KSO_WM_UNIT_TEXT_FILL_FORE_SCHEMECOLOR_INDEX_BRIGHTNESS" val="0"/>
  <p:tag name="KSO_WM_UNIT_TEXT_FILL_FORE_SCHEMECOLOR_INDEX" val="13"/>
  <p:tag name="KSO_WM_UNIT_TEXT_FILL_TYPE" val="1"/>
  <p:tag name="KSO_WM_TEMPLATE_ASSEMBLE_XID" val="60656e6e4054ed1e2fb7f895"/>
  <p:tag name="KSO_WM_TEMPLATE_ASSEMBLE_GROUPID" val="60656e6e4054ed1e2fb7f895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i*1_1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1"/>
  <p:tag name="KSO_WM_UNIT_FILL_FORE_SCHEMECOLOR_INDEX_BRIGHTNESS" val="0"/>
  <p:tag name="KSO_WM_UNIT_FILL_FORE_SCHEMECOLOR_INDEX" val="5"/>
  <p:tag name="KSO_WM_UNIT_FILL_TYP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a*1_1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PRESET_TEXT" val="添加标题"/>
  <p:tag name="KSO_WM_UNIT_NOCLEAR" val="0"/>
  <p:tag name="KSO_WM_UNIT_VALUE" val="21"/>
  <p:tag name="KSO_WM_DIAGRAM_GROUP_CODE" val="l1-1"/>
  <p:tag name="KSO_WM_UNIT_TYPE" val="l_h_a"/>
  <p:tag name="KSO_WM_UNIT_INDEX" val="1_1_1"/>
  <p:tag name="KSO_WM_UNIT_TEXT_FILL_FORE_SCHEMECOLOR_INDEX_BRIGHTNESS" val="0"/>
  <p:tag name="KSO_WM_UNIT_TEXT_FILL_FORE_SCHEMECOLOR_INDEX" val="5"/>
  <p:tag name="KSO_WM_UNIT_TEXT_FILL_TYPE" val="1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i*1_2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FILL_FORE_SCHEMECOLOR_INDEX_BRIGHTNESS" val="0"/>
  <p:tag name="KSO_WM_UNIT_FILL_FORE_SCHEMECOLOR_INDEX" val="5"/>
  <p:tag name="KSO_WM_UNIT_FILL_TYPE" val="1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a*1_2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PRESET_TEXT" val="添加标题"/>
  <p:tag name="KSO_WM_UNIT_NOCLEAR" val="0"/>
  <p:tag name="KSO_WM_UNIT_VALUE" val="21"/>
  <p:tag name="KSO_WM_DIAGRAM_GROUP_CODE" val="l1-1"/>
  <p:tag name="KSO_WM_UNIT_TYPE" val="l_h_a"/>
  <p:tag name="KSO_WM_UNIT_INDEX" val="1_2_1"/>
  <p:tag name="KSO_WM_UNIT_TEXT_FILL_FORE_SCHEMECOLOR_INDEX_BRIGHTNESS" val="0"/>
  <p:tag name="KSO_WM_UNIT_TEXT_FILL_FORE_SCHEMECOLOR_INDEX" val="5"/>
  <p:tag name="KSO_WM_UNIT_TEXT_FILL_TYPE" val="1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4767_2"/>
  <p:tag name="KSO_WM_TEMPLATE_SUBCATEGORY" val="17"/>
  <p:tag name="KSO_WM_TEMPLATE_MASTER_TYPE" val="0"/>
  <p:tag name="KSO_WM_TEMPLATE_COLOR_TYPE" val="1"/>
  <p:tag name="KSO_WM_SLIDE_TYPE" val="text"/>
  <p:tag name="KSO_WM_SLIDE_SUBTYPE" val="diag"/>
  <p:tag name="KSO_WM_SLIDE_ITEM_CNT" val="3"/>
  <p:tag name="KSO_WM_SLIDE_INDEX" val="2"/>
  <p:tag name="KSO_WM_SLIDE_SIZE" val="863.749*294.772"/>
  <p:tag name="KSO_WM_SLIDE_POSITION" val="48.1*191.433"/>
  <p:tag name="KSO_WM_DIAGRAM_GROUP_CODE" val="l1-1"/>
  <p:tag name="KSO_WM_SLIDE_DIAGTYPE" val="l"/>
  <p:tag name="KSO_WM_TAG_VERSION" val="1.0"/>
  <p:tag name="KSO_WM_BEAUTIFY_FLAG" val="#wm#"/>
  <p:tag name="KSO_WM_TEMPLATE_CATEGORY" val="diagram"/>
  <p:tag name="KSO_WM_TEMPLATE_INDEX" val="20204767"/>
  <p:tag name="KSO_WM_SLIDE_LAYOUT" val="a_b_l"/>
  <p:tag name="KSO_WM_SLIDE_LAYOUT_CNT" val="1_1_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,{&quot;bottom&quot;:0,&quot;bottomAbs&quot;:false,&quot;left&quot;:0,&quot;leftAbs&quot;:false,&quot;right&quot;:0,&quot;rightAbs&quot;:false,&quot;top&quot;:0,&quot;topAbs&quot;:false,&quot;type&quot;:&quot;frame&quot;}],&quot;id&quot;:&quot;2021-06-06T19:36:54&quot;,&quot;type&quot;:0}"/>
  <p:tag name="KSO_WM_SLIDE_BACKGROUND" val="[&quot;general&quot;,&quot;frame&quot;]"/>
  <p:tag name="KSO_WM_SLIDE_RATIO" val="1.777778"/>
  <p:tag name="KSO_WM_SLIDE_BK_DARK_LIGHT" val="2"/>
  <p:tag name="KSO_WM_SLIDE_BACKGROUND_TYPE" val="fram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UNIT_TYPE" val="i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"/>
  <p:tag name="KSO_WM_TEMPLATE_INDEX" val="20204767"/>
  <p:tag name="KSO_WM_TEMPLATE_CATEGORY" val="diagram"/>
  <p:tag name="KSO_WM_UNIT_ID" val="diagram20204767_2*a*1"/>
  <p:tag name="KSO_WM_UNIT_INDEX" val="1"/>
  <p:tag name="KSO_WM_UNIT_TYPE" val="a"/>
  <p:tag name="KSO_WM_DIAGRAM_GROUP_CODE" val="l1-1"/>
  <p:tag name="KSO_WM_UNIT_DIAGRAM_ISREFERUNIT" val="0"/>
  <p:tag name="KSO_WM_UNIT_DIAGRAM_ISNUMVISUAL" val="0"/>
  <p:tag name="KSO_WM_UNIT_COMPATIBLE" val="0"/>
  <p:tag name="KSO_WM_UNIT_HIGHLIGHT" val="0"/>
  <p:tag name="KSO_WM_UNIT_VALUE" val="26"/>
  <p:tag name="KSO_WM_UNIT_NOCLEAR" val="0"/>
  <p:tag name="KSO_WM_UNIT_PRESET_TEXT" val="点击此处添加标题"/>
  <p:tag name="KSO_WM_UNIT_ISCONTENTSTITLE" val="0"/>
  <p:tag name="KSO_WM_UNIT_TEXT_FILL_FORE_SCHEMECOLOR_INDEX_BRIGHTNESS" val="0.15"/>
  <p:tag name="KSO_WM_UNIT_TEXT_FILL_FORE_SCHEMECOLOR_INDEX" val="13"/>
  <p:tag name="KSO_WM_UNIT_TEXT_FILL_TYP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_1_1"/>
  <p:tag name="KSO_WM_TEMPLATE_INDEX" val="20204767"/>
  <p:tag name="KSO_WM_TEMPLATE_CATEGORY" val="diagram"/>
  <p:tag name="KSO_WM_UNIT_ID" val="diagram20204767_2*l_h_f*1_1_1"/>
  <p:tag name="KSO_WM_UNIT_INDEX" val="1_1_1"/>
  <p:tag name="KSO_WM_UNIT_TYPE" val="l_h_f"/>
  <p:tag name="KSO_WM_DIAGRAM_GROUP_CODE" val="l1-1"/>
  <p:tag name="KSO_WM_UNIT_DIAGRAM_ISREFERUNIT" val="0"/>
  <p:tag name="KSO_WM_UNIT_DIAGRAM_ISNUMVISUAL" val="0"/>
  <p:tag name="KSO_WM_UNIT_COMPATIBLE" val="0"/>
  <p:tag name="KSO_WM_UNIT_HIGHLIGHT" val="0"/>
  <p:tag name="KSO_WM_UNIT_VALUE" val="130"/>
  <p:tag name="KSO_WM_UNIT_NOCLEAR" val="0"/>
  <p:tag name="KSO_WM_UNIT_PRESET_TEXT" val="点击此处添加正文，文字是您思想的提炼，为了演示发布的良好效果，请您尽可能提炼思想的精髓，然后简单的阐述您的观点。如果您的内容确实非常重要又难以精简，也请使用分段处理，对内容进行简单的梳理和提炼，这样会使逻辑框架相对清晰明了。"/>
  <p:tag name="KSO_WM_UNIT_BLOCK" val="0"/>
  <p:tag name="KSO_WM_UNIT_DECORATE_INFO" val="{&quot;pDecorateInfoX&quot;:{&quot;IsLeft&quot;:true,&quot;IsRight&quot;:false,&quot;IsRatio&quot;:false},&quot;pDecorateInfoY&quot;:{&quot;IsTop&quot;:true,&quot;IsBottom&quot;:false,&quot;IsRatio&quot;:false}}"/>
  <p:tag name="KSO_WM_UNIT_IS_LAYOUT_DIAGRAM" val="1"/>
  <p:tag name="KSO_WM_UNIT_TEXT_FILL_FORE_SCHEMECOLOR_INDEX_BRIGHTNESS" val="0.35"/>
  <p:tag name="KSO_WM_UNIT_TEXT_FILL_FORE_SCHEMECOLOR_INDEX" val="13"/>
  <p:tag name="KSO_WM_UNIT_TEXT_FILL_TYPE" val="1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_1_1"/>
  <p:tag name="KSO_WM_TEMPLATE_INDEX" val="20204767"/>
  <p:tag name="KSO_WM_TEMPLATE_CATEGORY" val="diagram"/>
  <p:tag name="KSO_WM_UNIT_ID" val="diagram20204767_2*l_h_a*1_1_1"/>
  <p:tag name="KSO_WM_UNIT_INDEX" val="1_1_1"/>
  <p:tag name="KSO_WM_UNIT_TYPE" val="l_h_a"/>
  <p:tag name="KSO_WM_DIAGRAM_GROUP_CODE" val="l1-1"/>
  <p:tag name="KSO_WM_UNIT_DIAGRAM_ISREFERUNIT" val="0"/>
  <p:tag name="KSO_WM_UNIT_DIAGRAM_ISNUMVISUAL" val="0"/>
  <p:tag name="KSO_WM_UNIT_COMPATIBLE" val="0"/>
  <p:tag name="KSO_WM_UNIT_HIGHLIGHT" val="0"/>
  <p:tag name="KSO_WM_UNIT_VALUE" val="12"/>
  <p:tag name="KSO_WM_UNIT_NOCLEAR" val="0"/>
  <p:tag name="KSO_WM_UNIT_PRESET_TEXT" val="点击此处添加标题"/>
  <p:tag name="KSO_WM_UNIT_ISCONTENTSTITLE" val="0"/>
  <p:tag name="KSO_WM_UNIT_BLOCK" val="0"/>
  <p:tag name="KSO_WM_UNIT_DECORATE_INFO" val="{&quot;pDecorateInfoX&quot;:{&quot;IsLeft&quot;:true,&quot;IsRight&quot;:false,&quot;IsRatio&quot;:false},&quot;pDecorateInfoY&quot;:{&quot;IsTop&quot;:true,&quot;IsBottom&quot;:false,&quot;IsRatio&quot;:false}}"/>
  <p:tag name="KSO_WM_UNIT_IS_LAYOUT_DIAGRAM" val="1"/>
  <p:tag name="KSO_WM_UNIT_TEXT_FILL_FORE_SCHEMECOLOR_INDEX_BRIGHTNESS" val="0.15"/>
  <p:tag name="KSO_WM_UNIT_TEXT_FILL_FORE_SCHEMECOLOR_INDEX" val="13"/>
  <p:tag name="KSO_WM_UNIT_TEXT_FILL_TYPE" val="1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_1_1"/>
  <p:tag name="KSO_WM_TEMPLATE_INDEX" val="20204767"/>
  <p:tag name="KSO_WM_TEMPLATE_CATEGORY" val="diagram"/>
  <p:tag name="KSO_WM_UNIT_ID" val="diagram20204767_2*l_h_f*1_2_1"/>
  <p:tag name="KSO_WM_UNIT_INDEX" val="1_2_1"/>
  <p:tag name="KSO_WM_UNIT_TYPE" val="l_h_f"/>
  <p:tag name="KSO_WM_DIAGRAM_GROUP_CODE" val="l1-1"/>
  <p:tag name="KSO_WM_UNIT_DIAGRAM_ISREFERUNIT" val="0"/>
  <p:tag name="KSO_WM_UNIT_DIAGRAM_ISNUMVISUAL" val="0"/>
  <p:tag name="KSO_WM_UNIT_COMPATIBLE" val="0"/>
  <p:tag name="KSO_WM_UNIT_HIGHLIGHT" val="0"/>
  <p:tag name="KSO_WM_UNIT_VALUE" val="130"/>
  <p:tag name="KSO_WM_UNIT_NOCLEAR" val="0"/>
  <p:tag name="KSO_WM_UNIT_PRESET_TEXT" val="点击此处添加正文，文字是您思想的提炼，为了演示发布的良好效果，请您尽可能提炼思想的精髓，然后简单的阐述您的观点。如果您的内容确实非常重要又难以精简，也请使用分段处理，对内容进行简单的梳理和提炼，这样会使逻辑框架相对清晰明了。"/>
  <p:tag name="KSO_WM_UNIT_BLOCK" val="0"/>
  <p:tag name="KSO_WM_UNIT_DECORATE_INFO" val="{&quot;pDecorateInfoX&quot;:{&quot;IsLeft&quot;:true,&quot;IsRight&quot;:false,&quot;IsRatio&quot;:false},&quot;pDecorateInfoY&quot;:{&quot;IsTop&quot;:true,&quot;IsBottom&quot;:false,&quot;IsRatio&quot;:false}}"/>
  <p:tag name="KSO_WM_UNIT_IS_LAYOUT_DIAGRAM" val="1"/>
  <p:tag name="KSO_WM_UNIT_TEXT_FILL_FORE_SCHEMECOLOR_INDEX_BRIGHTNESS" val="0.35"/>
  <p:tag name="KSO_WM_UNIT_TEXT_FILL_FORE_SCHEMECOLOR_INDEX" val="13"/>
  <p:tag name="KSO_WM_UNIT_TEXT_FILL_TYPE" val="1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_1_1"/>
  <p:tag name="KSO_WM_TEMPLATE_INDEX" val="20204767"/>
  <p:tag name="KSO_WM_TEMPLATE_CATEGORY" val="diagram"/>
  <p:tag name="KSO_WM_UNIT_ID" val="diagram20204767_2*l_h_a*1_2_1"/>
  <p:tag name="KSO_WM_UNIT_INDEX" val="1_2_1"/>
  <p:tag name="KSO_WM_UNIT_TYPE" val="l_h_a"/>
  <p:tag name="KSO_WM_DIAGRAM_GROUP_CODE" val="l1-1"/>
  <p:tag name="KSO_WM_UNIT_DIAGRAM_ISREFERUNIT" val="0"/>
  <p:tag name="KSO_WM_UNIT_DIAGRAM_ISNUMVISUAL" val="0"/>
  <p:tag name="KSO_WM_UNIT_COMPATIBLE" val="0"/>
  <p:tag name="KSO_WM_UNIT_HIGHLIGHT" val="0"/>
  <p:tag name="KSO_WM_UNIT_VALUE" val="12"/>
  <p:tag name="KSO_WM_UNIT_NOCLEAR" val="0"/>
  <p:tag name="KSO_WM_UNIT_PRESET_TEXT" val="点击此处添加标题"/>
  <p:tag name="KSO_WM_UNIT_ISCONTENTSTITLE" val="0"/>
  <p:tag name="KSO_WM_UNIT_BLOCK" val="0"/>
  <p:tag name="KSO_WM_UNIT_DECORATE_INFO" val="{&quot;pDecorateInfoX&quot;:{&quot;IsLeft&quot;:true,&quot;IsRight&quot;:false,&quot;IsRatio&quot;:false},&quot;pDecorateInfoY&quot;:{&quot;IsTop&quot;:true,&quot;IsBottom&quot;:false,&quot;IsRatio&quot;:false}}"/>
  <p:tag name="KSO_WM_UNIT_IS_LAYOUT_DIAGRAM" val="1"/>
  <p:tag name="KSO_WM_UNIT_TEXT_FILL_FORE_SCHEMECOLOR_INDEX_BRIGHTNESS" val="0.15"/>
  <p:tag name="KSO_WM_UNIT_TEXT_FILL_FORE_SCHEMECOLOR_INDEX" val="13"/>
  <p:tag name="KSO_WM_UNIT_TEXT_FILL_TYPE" val="1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_1_1"/>
  <p:tag name="KSO_WM_TEMPLATE_INDEX" val="20204767"/>
  <p:tag name="KSO_WM_TEMPLATE_CATEGORY" val="diagram"/>
  <p:tag name="KSO_WM_UNIT_ID" val="diagram20204767_2*l_h_f*1_3_1"/>
  <p:tag name="KSO_WM_UNIT_INDEX" val="1_3_1"/>
  <p:tag name="KSO_WM_UNIT_TYPE" val="l_h_f"/>
  <p:tag name="KSO_WM_DIAGRAM_GROUP_CODE" val="l1-1"/>
  <p:tag name="KSO_WM_UNIT_DIAGRAM_ISREFERUNIT" val="0"/>
  <p:tag name="KSO_WM_UNIT_DIAGRAM_ISNUMVISUAL" val="0"/>
  <p:tag name="KSO_WM_UNIT_COMPATIBLE" val="0"/>
  <p:tag name="KSO_WM_UNIT_HIGHLIGHT" val="0"/>
  <p:tag name="KSO_WM_UNIT_VALUE" val="130"/>
  <p:tag name="KSO_WM_UNIT_NOCLEAR" val="0"/>
  <p:tag name="KSO_WM_UNIT_PRESET_TEXT" val="点击此处添加正文，文字是您思想的提炼，为了演示发布的良好效果，请您尽可能提炼思想的精髓，然后简单的阐述您的观点。如果您的内容确实非常重要又难以精简，也请使用分段处理，对内容进行简单的梳理和提炼，这样会使逻辑框架相对清晰明了。"/>
  <p:tag name="KSO_WM_UNIT_BLOCK" val="0"/>
  <p:tag name="KSO_WM_UNIT_DECORATE_INFO" val="{&quot;pDecorateInfoX&quot;:{&quot;IsLeft&quot;:true,&quot;IsRight&quot;:false,&quot;IsRatio&quot;:false},&quot;pDecorateInfoY&quot;:{&quot;IsTop&quot;:true,&quot;IsBottom&quot;:false,&quot;IsRatio&quot;:false}}"/>
  <p:tag name="KSO_WM_UNIT_IS_LAYOUT_DIAGRAM" val="1"/>
  <p:tag name="KSO_WM_UNIT_TEXT_FILL_FORE_SCHEMECOLOR_INDEX_BRIGHTNESS" val="0.35"/>
  <p:tag name="KSO_WM_UNIT_TEXT_FILL_FORE_SCHEMECOLOR_INDEX" val="13"/>
  <p:tag name="KSO_WM_UNIT_TEXT_FILL_TYPE" val="1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_1_1"/>
  <p:tag name="KSO_WM_TEMPLATE_INDEX" val="20204767"/>
  <p:tag name="KSO_WM_TEMPLATE_CATEGORY" val="diagram"/>
  <p:tag name="KSO_WM_UNIT_ID" val="diagram20204767_2*l_h_a*1_3_1"/>
  <p:tag name="KSO_WM_UNIT_INDEX" val="1_3_1"/>
  <p:tag name="KSO_WM_UNIT_TYPE" val="l_h_a"/>
  <p:tag name="KSO_WM_DIAGRAM_GROUP_CODE" val="l1-1"/>
  <p:tag name="KSO_WM_UNIT_DIAGRAM_ISREFERUNIT" val="0"/>
  <p:tag name="KSO_WM_UNIT_DIAGRAM_ISNUMVISUAL" val="0"/>
  <p:tag name="KSO_WM_UNIT_COMPATIBLE" val="0"/>
  <p:tag name="KSO_WM_UNIT_HIGHLIGHT" val="0"/>
  <p:tag name="KSO_WM_UNIT_VALUE" val="12"/>
  <p:tag name="KSO_WM_UNIT_NOCLEAR" val="0"/>
  <p:tag name="KSO_WM_UNIT_PRESET_TEXT" val="点击此处添加标题"/>
  <p:tag name="KSO_WM_UNIT_ISCONTENTSTITLE" val="0"/>
  <p:tag name="KSO_WM_UNIT_BLOCK" val="0"/>
  <p:tag name="KSO_WM_UNIT_DECORATE_INFO" val="{&quot;pDecorateInfoX&quot;:{&quot;IsLeft&quot;:true,&quot;IsRight&quot;:false,&quot;IsRatio&quot;:false},&quot;pDecorateInfoY&quot;:{&quot;IsTop&quot;:true,&quot;IsBottom&quot;:false,&quot;IsRatio&quot;:false}}"/>
  <p:tag name="KSO_WM_UNIT_IS_LAYOUT_DIAGRAM" val="1"/>
  <p:tag name="KSO_WM_UNIT_TEXT_FILL_FORE_SCHEMECOLOR_INDEX_BRIGHTNESS" val="0.15"/>
  <p:tag name="KSO_WM_UNIT_TEXT_FILL_FORE_SCHEMECOLOR_INDEX" val="13"/>
  <p:tag name="KSO_WM_UNIT_TEXT_FILL_TYPE" val="1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_1"/>
  <p:tag name="KSO_WM_TEMPLATE_INDEX" val="20204767"/>
  <p:tag name="KSO_WM_TEMPLATE_CATEGORY" val="diagram"/>
  <p:tag name="KSO_WM_UNIT_ID" val="diagram20204767_2*l_z*1_1"/>
  <p:tag name="KSO_WM_UNIT_INDEX" val="1_1"/>
  <p:tag name="KSO_WM_UNIT_TYPE" val="l_z"/>
  <p:tag name="KSO_WM_DIAGRAM_GROUP_CODE" val="l1-1"/>
  <p:tag name="KSO_WM_UNIT_DIAGRAM_ISREFERUNIT" val="0"/>
  <p:tag name="KSO_WM_UNIT_DIAGRAM_ISNUMVISUAL" val="0"/>
  <p:tag name="KSO_WM_UNIT_COMPATIBLE" val="0"/>
  <p:tag name="KSO_WM_UNIT_HIGHLIGHT" val="0"/>
  <p:tag name="KSO_WM_UNIT_BLOCK" val="0"/>
  <p:tag name="KSO_WM_UNIT_DECORATE_INFO" val="{&quot;pDecorateInfoX&quot;:{&quot;IsLeft&quot;:true,&quot;IsRight&quot;:false,&quot;IsRatio&quot;:false},&quot;pDecorateInfoY&quot;:{&quot;IsTop&quot;:true,&quot;IsBottom&quot;:false,&quot;IsRatio&quot;:false}}"/>
  <p:tag name="KSO_WM_UNIT_IS_LAYOUT_DIAGRAM" val="1"/>
  <p:tag name="KSO_WM_UNIT_LINE_FORE_SCHEMECOLOR_INDEX_BRIGHTNESS" val="-0.15"/>
  <p:tag name="KSO_WM_UNIT_LINE_FORE_SCHEMECOLOR_INDEX" val="14"/>
  <p:tag name="KSO_WM_UNIT_LINE_FILL_TYPE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_1"/>
  <p:tag name="KSO_WM_TEMPLATE_INDEX" val="20204767"/>
  <p:tag name="KSO_WM_TEMPLATE_CATEGORY" val="diagram"/>
  <p:tag name="KSO_WM_UNIT_ID" val="diagram20204767_2*l_z*1_2"/>
  <p:tag name="KSO_WM_UNIT_INDEX" val="1_2"/>
  <p:tag name="KSO_WM_UNIT_TYPE" val="l_z"/>
  <p:tag name="KSO_WM_DIAGRAM_GROUP_CODE" val="l1-1"/>
  <p:tag name="KSO_WM_UNIT_DIAGRAM_ISREFERUNIT" val="0"/>
  <p:tag name="KSO_WM_UNIT_DIAGRAM_ISNUMVISUAL" val="0"/>
  <p:tag name="KSO_WM_UNIT_COMPATIBLE" val="0"/>
  <p:tag name="KSO_WM_UNIT_HIGHLIGHT" val="0"/>
  <p:tag name="KSO_WM_UNIT_BLOCK" val="0"/>
  <p:tag name="KSO_WM_UNIT_DECORATE_INFO" val="{&quot;pDecorateInfoX&quot;:{&quot;IsLeft&quot;:true,&quot;IsRight&quot;:false,&quot;IsRatio&quot;:false},&quot;pDecorateInfoY&quot;:{&quot;IsTop&quot;:true,&quot;IsBottom&quot;:false,&quot;IsRatio&quot;:false}}"/>
  <p:tag name="KSO_WM_UNIT_IS_LAYOUT_DIAGRAM" val="1"/>
  <p:tag name="KSO_WM_UNIT_LINE_FORE_SCHEMECOLOR_INDEX_BRIGHTNESS" val="-0.15"/>
  <p:tag name="KSO_WM_UNIT_LINE_FORE_SCHEMECOLOR_INDEX" val="14"/>
  <p:tag name="KSO_WM_UNIT_LINE_FILL_TYPE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10855"/>
  <p:tag name="KSO_WM_SLIDE_LAYOUT_INFO" val="{&quot;direction&quot;:1,&quot;id&quot;:&quot;2021-04-01T14:58:16&quot;,&quot;maxSize&quot;:{&quot;size1&quot;:35},&quot;minSize&quot;:{&quot;size1&quot;:35},&quot;normalSize&quot;:{&quot;size1&quot;:35},&quot;subLayout&quot;:[{&quot;backgroundInfo&quot;:[{&quot;bottom&quot;:0,&quot;bottomAbs&quot;:false,&quot;left&quot;:0,&quot;leftAbs&quot;:false,&quot;right&quot;:-0.071428574600000003,&quot;rightAbs&quot;:false,&quot;top&quot;:0,&quot;topAbs&quot;:false,&quot;type&quot;:&quot;leftRight&quot;}],&quot;id&quot;:&quot;2021-04-01T14:58:16&quot;,&quot;maxSize&quot;:{&quot;size1&quot;:44.400036453787251},&quot;minSize&quot;:{&quot;size1&quot;:35.600036453787254},&quot;normalSize&quot;:{&quot;size1&quot;:40.000036453787253},&quot;subLayout&quot;:[{&quot;id&quot;:&quot;2021-04-01T14:58:16&quot;,&quot;margin&quot;:{&quot;bottom&quot;:0,&quot;left&quot;:2.1170001029968262,&quot;right&quot;:1.2699999809265137,&quot;top&quot;:3.3870000839233398},&quot;type&quot;:0},{&quot;id&quot;:&quot;2021-04-01T14:58:16&quot;,&quot;margin&quot;:{&quot;bottom&quot;:3.3870000839233398,&quot;left&quot;:2.1170001029968262,&quot;right&quot;:1.2699999809265137,&quot;top&quot;:0.42300000786781311},&quot;type&quot;:0}],&quot;type&quot;:0},{&quot;id&quot;:&quot;2021-04-01T14:58:16&quot;,&quot;margin&quot;:{&quot;bottom&quot;:0,&quot;left&quot;:0.84700000286102295,&quot;right&quot;:0,&quot;top&quot;:0},&quot;type&quot;:0}],&quot;type&quot;:0}"/>
  <p:tag name="KSO_WM_SLIDE_BACKGROUND" val="[&quot;leftRight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卡通&quot;,&quot;欧美风&quot;,&quot;黑板风&quot;,&quot;渐变风&quot;,&quot;党政风&quot;]},&quot;slide_type&quot;:[&quot;text&quot;]}"/>
  <p:tag name="KSO_WM_CHIP_XID" val="5e9e5e8673d2384101fd9ce8"/>
  <p:tag name="KSO_WM_CHIP_FILLPROP" val="[[{&quot;text_align&quot;:&quot;cm&quot;,&quot;text_direction&quot;:&quot;horizontal&quot;,&quot;support_big_font&quot;:false,&quot;fill_id&quot;:&quot;5b79a1d9bf524f2bacfd41f5213e6eba&quot;,&quot;fill_align&quot;:&quot;cm&quot;,&quot;chip_types&quot;:[&quot;picture&quot;]},{&quot;text_align&quot;:&quot;lb&quot;,&quot;text_direction&quot;:&quot;horizontal&quot;,&quot;support_big_font&quot;:true,&quot;fill_id&quot;:&quot;e545e56dbacf4b448e60a85c909289a6&quot;,&quot;fill_align&quot;:&quot;lb&quot;,&quot;chip_types&quot;:[&quot;text&quot;,&quot;header&quot;]},{&quot;text_align&quot;:&quot;lt&quot;,&quot;text_direction&quot;:&quot;horizontal&quot;,&quot;support_big_font&quot;:true,&quot;fill_id&quot;:&quot;ce314e6bbc6c466d8d42ddea1bec67d5&quot;,&quot;fill_align&quot;:&quot;lt&quot;,&quot;chip_types&quot;:[&quot;text&quot;]}]]"/>
  <p:tag name="KSO_WM_SLIDE_ID" val="diagram20210855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59*540"/>
  <p:tag name="KSO_WM_SLIDE_POSITION" val="0*0"/>
  <p:tag name="KSO_WM_TAG_VERSION" val="1.0"/>
  <p:tag name="KSO_WM_SLIDE_LAYOUT" val="a_d_f"/>
  <p:tag name="KSO_WM_SLIDE_LAYOUT_CNT" val="1_1_1"/>
  <p:tag name="KSO_WM_CHIP_DECFILLPROP" val="[]"/>
  <p:tag name="KSO_WM_CHIP_GROUPID" val="5e9e5e8673d2384101fd9ce7"/>
  <p:tag name="KSO_WM_SLIDE_BK_DARK_LIGHT" val="2"/>
  <p:tag name="KSO_WM_SLIDE_BACKGROUND_TYPE" val="leftRight"/>
  <p:tag name="KSO_WM_SLIDE_SUPPORT_FEATURE_TYPE" val="0"/>
  <p:tag name="KSO_WM_TEMPLATE_ASSEMBLE_XID" val="60656e6d4054ed1e2fb7f881"/>
  <p:tag name="KSO_WM_TEMPLATE_ASSEMBLE_GROUPID" val="60656e6d4054ed1e2fb7f881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TYPE" val="i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55_1*a*1"/>
  <p:tag name="KSO_WM_TEMPLATE_CATEGORY" val="diagram"/>
  <p:tag name="KSO_WM_TEMPLATE_INDEX" val="20210855"/>
  <p:tag name="KSO_WM_UNIT_LAYERLEVEL" val="1"/>
  <p:tag name="KSO_WM_TAG_VERSION" val="1.0"/>
  <p:tag name="KSO_WM_BEAUTIFY_FLAG" val="#wm#"/>
  <p:tag name="KSO_WM_UNIT_PRESET_TEXT" val="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208a6ff8b49e48a88bb8d6a240b88af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aed848edb5f1475dbb18552bff0d787d"/>
  <p:tag name="KSO_WM_UNIT_SUPPORT_BIG_FONT" val="1"/>
  <p:tag name="KSO_WM_UNIT_TEXT_FILL_FORE_SCHEMECOLOR_INDEX_BRIGHTNESS" val="0"/>
  <p:tag name="KSO_WM_UNIT_TEXT_FILL_FORE_SCHEMECOLOR_INDEX" val="13"/>
  <p:tag name="KSO_WM_UNIT_TEXT_FILL_TYPE" val="1"/>
  <p:tag name="KSO_WM_TEMPLATE_ASSEMBLE_XID" val="60656e6d4054ed1e2fb7f881"/>
  <p:tag name="KSO_WM_TEMPLATE_ASSEMBLE_GROUPID" val="60656e6d4054ed1e2fb7f881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0855_1*f*1"/>
  <p:tag name="KSO_WM_TEMPLATE_CATEGORY" val="diagram"/>
  <p:tag name="KSO_WM_TEMPLATE_INDEX" val="20210855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60"/>
  <p:tag name="KSO_WM_UNIT_SHOW_EDIT_AREA_INDICATION" val="1"/>
  <p:tag name="KSO_WM_CHIP_GROUPID" val="5e6b05596848fb12bee65ac8"/>
  <p:tag name="KSO_WM_CHIP_XID" val="5e6b05596848fb12bee65aca"/>
  <p:tag name="KSO_WM_UNIT_DEC_AREA_ID" val="370bde294c044ab2bf8fd5c824437b4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d5ec1e4588f643c5a641a36ba4b63d9a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0656e6d4054ed1e2fb7f881"/>
  <p:tag name="KSO_WM_TEMPLATE_ASSEMBLE_GROUPID" val="60656e6d4054ed1e2fb7f881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10855"/>
  <p:tag name="KSO_WM_SLIDE_LAYOUT_INFO" val="{&quot;direction&quot;:1,&quot;id&quot;:&quot;2021-04-01T14:58:16&quot;,&quot;maxSize&quot;:{&quot;size1&quot;:35},&quot;minSize&quot;:{&quot;size1&quot;:35},&quot;normalSize&quot;:{&quot;size1&quot;:35},&quot;subLayout&quot;:[{&quot;backgroundInfo&quot;:[{&quot;bottom&quot;:0,&quot;bottomAbs&quot;:false,&quot;left&quot;:0,&quot;leftAbs&quot;:false,&quot;right&quot;:-0.071428574600000003,&quot;rightAbs&quot;:false,&quot;top&quot;:0,&quot;topAbs&quot;:false,&quot;type&quot;:&quot;leftRight&quot;}],&quot;id&quot;:&quot;2021-04-01T14:58:16&quot;,&quot;maxSize&quot;:{&quot;size1&quot;:44.400036453787251},&quot;minSize&quot;:{&quot;size1&quot;:35.600036453787254},&quot;normalSize&quot;:{&quot;size1&quot;:40.000036453787253},&quot;subLayout&quot;:[{&quot;id&quot;:&quot;2021-04-01T14:58:16&quot;,&quot;margin&quot;:{&quot;bottom&quot;:0,&quot;left&quot;:2.1170001029968262,&quot;right&quot;:1.2699999809265137,&quot;top&quot;:3.3870000839233398},&quot;type&quot;:0},{&quot;id&quot;:&quot;2021-04-01T14:58:16&quot;,&quot;margin&quot;:{&quot;bottom&quot;:3.3870000839233398,&quot;left&quot;:2.1170001029968262,&quot;right&quot;:1.2699999809265137,&quot;top&quot;:0.42300000786781311},&quot;type&quot;:0}],&quot;type&quot;:0},{&quot;id&quot;:&quot;2021-04-01T14:58:16&quot;,&quot;margin&quot;:{&quot;bottom&quot;:0,&quot;left&quot;:0.84700000286102295,&quot;right&quot;:0,&quot;top&quot;:0},&quot;type&quot;:0}],&quot;type&quot;:0}"/>
  <p:tag name="KSO_WM_SLIDE_BACKGROUND" val="[&quot;leftRight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卡通&quot;,&quot;欧美风&quot;,&quot;黑板风&quot;,&quot;渐变风&quot;,&quot;党政风&quot;]},&quot;slide_type&quot;:[&quot;text&quot;]}"/>
  <p:tag name="KSO_WM_CHIP_XID" val="5e9e5e8673d2384101fd9ce8"/>
  <p:tag name="KSO_WM_CHIP_FILLPROP" val="[[{&quot;text_align&quot;:&quot;cm&quot;,&quot;text_direction&quot;:&quot;horizontal&quot;,&quot;support_big_font&quot;:false,&quot;fill_id&quot;:&quot;5b79a1d9bf524f2bacfd41f5213e6eba&quot;,&quot;fill_align&quot;:&quot;cm&quot;,&quot;chip_types&quot;:[&quot;picture&quot;]},{&quot;text_align&quot;:&quot;lb&quot;,&quot;text_direction&quot;:&quot;horizontal&quot;,&quot;support_big_font&quot;:true,&quot;fill_id&quot;:&quot;e545e56dbacf4b448e60a85c909289a6&quot;,&quot;fill_align&quot;:&quot;lb&quot;,&quot;chip_types&quot;:[&quot;text&quot;,&quot;header&quot;]},{&quot;text_align&quot;:&quot;lt&quot;,&quot;text_direction&quot;:&quot;horizontal&quot;,&quot;support_big_font&quot;:true,&quot;fill_id&quot;:&quot;ce314e6bbc6c466d8d42ddea1bec67d5&quot;,&quot;fill_align&quot;:&quot;lt&quot;,&quot;chip_types&quot;:[&quot;text&quot;]}]]"/>
  <p:tag name="KSO_WM_SLIDE_ID" val="diagram20210855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59*540"/>
  <p:tag name="KSO_WM_SLIDE_POSITION" val="0*0"/>
  <p:tag name="KSO_WM_TAG_VERSION" val="1.0"/>
  <p:tag name="KSO_WM_SLIDE_LAYOUT" val="a_d_f"/>
  <p:tag name="KSO_WM_SLIDE_LAYOUT_CNT" val="1_1_1"/>
  <p:tag name="KSO_WM_CHIP_DECFILLPROP" val="[]"/>
  <p:tag name="KSO_WM_CHIP_GROUPID" val="5e9e5e8673d2384101fd9ce7"/>
  <p:tag name="KSO_WM_SLIDE_BK_DARK_LIGHT" val="2"/>
  <p:tag name="KSO_WM_SLIDE_BACKGROUND_TYPE" val="leftRight"/>
  <p:tag name="KSO_WM_SLIDE_SUPPORT_FEATURE_TYPE" val="0"/>
  <p:tag name="KSO_WM_TEMPLATE_ASSEMBLE_XID" val="60656e6d4054ed1e2fb7f881"/>
  <p:tag name="KSO_WM_TEMPLATE_ASSEMBLE_GROUPID" val="60656e6d4054ed1e2fb7f88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TYPE" val="i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904*2115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0855_1*d*1"/>
  <p:tag name="KSO_WM_TEMPLATE_CATEGORY" val="diagram"/>
  <p:tag name="KSO_WM_TEMPLATE_INDEX" val="20210855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3c3719dc94b542879310fa95bf798241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true},&quot;DecorateInfoW&quot;:{&quot;IsAbs&quot;:false},&quot;DecorateInfoH&quot;:{&quot;IsAbs&quot;:tru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a1cb1f6e347949109a66fc1bf72c7b3d"/>
  <p:tag name="KSO_WM_UNIT_PLACING_PICTURE" val="a1cb1f6e347949109a66fc1bf72c7b3d"/>
  <p:tag name="KSO_WM_TEMPLATE_ASSEMBLE_XID" val="60656e6d4054ed1e2fb7f881"/>
  <p:tag name="KSO_WM_TEMPLATE_ASSEMBLE_GROUPID" val="60656e6d4054ed1e2fb7f881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55_1*a*1"/>
  <p:tag name="KSO_WM_TEMPLATE_CATEGORY" val="diagram"/>
  <p:tag name="KSO_WM_TEMPLATE_INDEX" val="20210855"/>
  <p:tag name="KSO_WM_UNIT_LAYERLEVEL" val="1"/>
  <p:tag name="KSO_WM_TAG_VERSION" val="1.0"/>
  <p:tag name="KSO_WM_BEAUTIFY_FLAG" val="#wm#"/>
  <p:tag name="KSO_WM_UNIT_PRESET_TEXT" val="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208a6ff8b49e48a88bb8d6a240b88af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aed848edb5f1475dbb18552bff0d787d"/>
  <p:tag name="KSO_WM_UNIT_SUPPORT_BIG_FONT" val="1"/>
  <p:tag name="KSO_WM_UNIT_TEXT_FILL_FORE_SCHEMECOLOR_INDEX_BRIGHTNESS" val="0"/>
  <p:tag name="KSO_WM_UNIT_TEXT_FILL_FORE_SCHEMECOLOR_INDEX" val="13"/>
  <p:tag name="KSO_WM_UNIT_TEXT_FILL_TYPE" val="1"/>
  <p:tag name="KSO_WM_TEMPLATE_ASSEMBLE_XID" val="60656e6d4054ed1e2fb7f881"/>
  <p:tag name="KSO_WM_TEMPLATE_ASSEMBLE_GROUPID" val="60656e6d4054ed1e2fb7f881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0855_1*f*1"/>
  <p:tag name="KSO_WM_TEMPLATE_CATEGORY" val="diagram"/>
  <p:tag name="KSO_WM_TEMPLATE_INDEX" val="20210855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60"/>
  <p:tag name="KSO_WM_UNIT_SHOW_EDIT_AREA_INDICATION" val="1"/>
  <p:tag name="KSO_WM_CHIP_GROUPID" val="5e6b05596848fb12bee65ac8"/>
  <p:tag name="KSO_WM_CHIP_XID" val="5e6b05596848fb12bee65aca"/>
  <p:tag name="KSO_WM_UNIT_DEC_AREA_ID" val="370bde294c044ab2bf8fd5c824437b4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d5ec1e4588f643c5a641a36ba4b63d9a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0656e6d4054ed1e2fb7f881"/>
  <p:tag name="KSO_WM_TEMPLATE_ASSEMBLE_GROUPID" val="60656e6d4054ed1e2fb7f881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10840"/>
  <p:tag name="KSO_WM_SLIDE_LAYOUT_INFO" val="{&quot;direction&quot;:1,&quot;id&quot;:&quot;2021-04-01T14:58:29&quot;,&quot;maxSize&quot;:{&quot;size1&quot;:32.5},&quot;minSize&quot;:{&quot;size1&quot;:32.5},&quot;normalSize&quot;:{&quot;size1&quot;:32.5},&quot;subLayout&quot;:[{&quot;id&quot;:&quot;2021-04-01T14:58:29&quot;,&quot;margin&quot;:{&quot;bottom&quot;:6.7729997634887695,&quot;left&quot;:1.6929999589920044,&quot;right&quot;:2.1170001029968262,&quot;top&quot;:5.9270000457763672},&quot;type&quot;:0},{&quot;id&quot;:&quot;2021-04-01T14:58:29&quot;,&quot;margin&quot;:{&quot;bottom&quot;:4.2329998016357422,&quot;left&quot;:0.42300000786781311,&quot;right&quot;:4.6570000648498535,&quot;top&quot;:4.2329998016357422},&quot;type&quot;:0}],&quot;type&quot;:0}"/>
  <p:tag name="KSO_WM_SLIDE_RATIO" val="1.777778"/>
  <p:tag name="KSO_WM_CHIP_INFOS" val="{&quot;layout_type&quot;:&quot;leftright&quot;,&quot;layout_feature&quot;:1,&quot;tags&quot;:{&quot;style&quot;:[&quot;商务&quot;,&quot;简约&quot;,&quot;文艺清新&quot;,&quot;卡通&quot;,&quot;欧美风&quot;,&quot;黑板风&quot;,&quot;渐变风&quot;]},&quot;slide_type&quot;:[&quot;text&quot;],&quot;aspect_ratio&quot;:&quot;16:9&quot;,&quot;diagram&quot;:{&quot;type&quot;:[],&quot;direction&quot;:0,&quot;isSupportDecBetweenItems&quot;:false}}"/>
  <p:tag name="KSO_WM_CHIP_XID" val="5ed21bffdaf2e53b70be3ec4"/>
  <p:tag name="KSO_WM_CHIP_FILLPROP" val="[[{&quot;fill_id&quot;:&quot;9a355c80c5954ee09524de9ebc4c51fa&quot;,&quot;fill_align&quot;:&quot;cm&quot;,&quot;text_align&quot;:&quot;cm&quot;,&quot;text_direction&quot;:&quot;horizontal&quot;,&quot;chip_types&quot;:[&quot;header&quot;]},{&quot;fill_id&quot;:&quot;d54c11053c694c528a73c81ffd135bd4&quot;,&quot;fill_align&quot;:&quot;cm&quot;,&quot;text_align&quot;:&quot;lm&quot;,&quot;text_direction&quot;:&quot;horizontal&quot;,&quot;chip_types&quot;:[&quot;diagram&quot;,&quot;pictext&quot;,&quot;text&quot;,&quot;picture&quot;,&quot;chart&quot;,&quot;table&quot;,&quot;video&quot;],&quot;support_features&quot;:[&quot;collage&quot;,&quot;carousel&quot;]}]]"/>
  <p:tag name="KSO_WM_SLIDE_ID" val="diagram20210840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40*396"/>
  <p:tag name="KSO_WM_SLIDE_POSITION" val="48*71"/>
  <p:tag name="KSO_WM_TAG_VERSION" val="1.0"/>
  <p:tag name="KSO_WM_SLIDE_LAYOUT" val="a_d"/>
  <p:tag name="KSO_WM_SLIDE_LAYOUT_CNT" val="1_1"/>
  <p:tag name="KSO_WM_CHIP_GROUPID" val="5ed745afafe44fab1839bd05"/>
  <p:tag name="KSO_WM_SLIDE_BK_DARK_LIGHT" val="2"/>
  <p:tag name="KSO_WM_SLIDE_BACKGROUND_TYPE" val="general"/>
  <p:tag name="KSO_WM_SLIDE_SUPPORT_FEATURE_TYPE" val="3"/>
  <p:tag name="KSO_WM_TEMPLATE_ASSEMBLE_XID" val="60656e6e4054ed1e2fb7f895"/>
  <p:tag name="KSO_WM_TEMPLATE_ASSEMBLE_GROUPID" val="60656e6e4054ed1e2fb7f895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0840_1*i*1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TYPE" val="i"/>
  <p:tag name="KSO_WM_UNIT_INDEX" val="1"/>
  <p:tag name="KSO_WM_UNIT_BLOCK" val="0"/>
  <p:tag name="KSO_WM_UNIT_SM_LIMIT_TYPE" val="0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0},&quot;ReferentInfo&quot;:{&quot;Id&quot;:&quot;716ced2ee7e6474f8aacdbb9c72cad7c&quot;,&quot;X&quot;:{&quot;Pos&quot;:1},&quot;Y&quot;:{&quot;Pos&quot;:2}},&quot;whChangeMode&quot;:0}"/>
  <p:tag name="KSO_WM_UNIT_DEC_AREA_ID" val="646930392be847aba92d61b42163b518"/>
  <p:tag name="KSO_WM_CHIP_GROUPID" val="5ed745afafe44fab1839bd05"/>
  <p:tag name="KSO_WM_CHIP_XID" val="5ed21bffdaf2e53b70be3ec4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  <p:tag name="KSO_WM_UNIT_VALUE" val="10"/>
  <p:tag name="KSO_WM_TEMPLATE_ASSEMBLE_XID" val="60656e6e4054ed1e2fb7f895"/>
  <p:tag name="KSO_WM_TEMPLATE_ASSEMBLE_GROUPID" val="60656e6e4054ed1e2fb7f895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0840_1*i*2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TYPE" val="i"/>
  <p:tag name="KSO_WM_UNIT_INDEX" val="2"/>
  <p:tag name="KSO_WM_UNIT_BLOCK" val="0"/>
  <p:tag name="KSO_WM_UNIT_SM_LIMIT_TYPE" val="2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0}"/>
  <p:tag name="KSO_WM_UNIT_DEC_AREA_ID" val="51fc2a00958e4110a7400cf7c5fb9b10"/>
  <p:tag name="KSO_WM_CHIP_GROUPID" val="5ed745afafe44fab1839bd05"/>
  <p:tag name="KSO_WM_CHIP_XID" val="5ed21bffdaf2e53b70be3ec4"/>
  <p:tag name="KSO_WM_UNIT_LINE_FORE_SCHEMECOLOR_INDEX_BRIGHTNESS" val="-0.15"/>
  <p:tag name="KSO_WM_UNIT_LINE_FORE_SCHEMECOLOR_INDEX" val="14"/>
  <p:tag name="KSO_WM_UNIT_LINE_FILL_TYPE" val="2"/>
  <p:tag name="KSO_WM_UNIT_VALUE" val="738"/>
  <p:tag name="KSO_WM_TEMPLATE_ASSEMBLE_XID" val="60656e6e4054ed1e2fb7f895"/>
  <p:tag name="KSO_WM_TEMPLATE_ASSEMBLE_GROUPID" val="60656e6e4054ed1e2fb7f895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40_1*a*1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716ced2ee7e6474f8aacdbb9c72cad7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7a67ab0ad37046f496aac1cde81383e4"/>
  <p:tag name="KSO_WM_UNIT_TEXT_FILL_FORE_SCHEMECOLOR_INDEX_BRIGHTNESS" val="0"/>
  <p:tag name="KSO_WM_UNIT_TEXT_FILL_FORE_SCHEMECOLOR_INDEX" val="13"/>
  <p:tag name="KSO_WM_UNIT_TEXT_FILL_TYPE" val="1"/>
  <p:tag name="KSO_WM_TEMPLATE_ASSEMBLE_XID" val="60656e6e4054ed1e2fb7f895"/>
  <p:tag name="KSO_WM_TEMPLATE_ASSEMBLE_GROUPID" val="60656e6e4054ed1e2fb7f895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i*1_1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1"/>
  <p:tag name="KSO_WM_UNIT_FILL_FORE_SCHEMECOLOR_INDEX_BRIGHTNESS" val="0"/>
  <p:tag name="KSO_WM_UNIT_FILL_FORE_SCHEMECOLOR_INDEX" val="5"/>
  <p:tag name="KSO_WM_UNIT_FILL_TYPE" val="1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a*1_1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PRESET_TEXT" val="添加标题"/>
  <p:tag name="KSO_WM_UNIT_NOCLEAR" val="0"/>
  <p:tag name="KSO_WM_UNIT_VALUE" val="21"/>
  <p:tag name="KSO_WM_DIAGRAM_GROUP_CODE" val="l1-1"/>
  <p:tag name="KSO_WM_UNIT_TYPE" val="l_h_a"/>
  <p:tag name="KSO_WM_UNIT_INDEX" val="1_1_1"/>
  <p:tag name="KSO_WM_UNIT_TEXT_FILL_FORE_SCHEMECOLOR_INDEX_BRIGHTNESS" val="0"/>
  <p:tag name="KSO_WM_UNIT_TEXT_FILL_FORE_SCHEMECOLOR_INDEX" val="5"/>
  <p:tag name="KSO_WM_UNIT_TEXT_FILL_TYPE" val="1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i*1_2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FILL_FORE_SCHEMECOLOR_INDEX_BRIGHTNESS" val="0"/>
  <p:tag name="KSO_WM_UNIT_FILL_FORE_SCHEMECOLOR_INDEX" val="5"/>
  <p:tag name="KSO_WM_UNIT_FILL_TYPE" val="1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a*1_2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PRESET_TEXT" val="添加标题"/>
  <p:tag name="KSO_WM_UNIT_NOCLEAR" val="0"/>
  <p:tag name="KSO_WM_UNIT_VALUE" val="21"/>
  <p:tag name="KSO_WM_DIAGRAM_GROUP_CODE" val="l1-1"/>
  <p:tag name="KSO_WM_UNIT_TYPE" val="l_h_a"/>
  <p:tag name="KSO_WM_UNIT_INDEX" val="1_2_1"/>
  <p:tag name="KSO_WM_UNIT_TEXT_FILL_FORE_SCHEMECOLOR_INDEX_BRIGHTNESS" val="0"/>
  <p:tag name="KSO_WM_UNIT_TEXT_FILL_FORE_SCHEMECOLOR_INDEX" val="5"/>
  <p:tag name="KSO_WM_UNIT_TEXT_FILL_TYPE" val="1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i*1_2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FILL_FORE_SCHEMECOLOR_INDEX_BRIGHTNESS" val="0"/>
  <p:tag name="KSO_WM_UNIT_FILL_FORE_SCHEMECOLOR_INDEX" val="5"/>
  <p:tag name="KSO_WM_UNIT_FILL_TYPE" val="1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i*1_2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FILL_FORE_SCHEMECOLOR_INDEX_BRIGHTNESS" val="0"/>
  <p:tag name="KSO_WM_UNIT_FILL_FORE_SCHEMECOLOR_INDEX" val="5"/>
  <p:tag name="KSO_WM_UNIT_FILL_TYPE" val="1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a*1_1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PRESET_TEXT" val="添加标题"/>
  <p:tag name="KSO_WM_UNIT_NOCLEAR" val="0"/>
  <p:tag name="KSO_WM_UNIT_VALUE" val="21"/>
  <p:tag name="KSO_WM_DIAGRAM_GROUP_CODE" val="l1-1"/>
  <p:tag name="KSO_WM_UNIT_TYPE" val="l_h_a"/>
  <p:tag name="KSO_WM_UNIT_INDEX" val="1_1_1"/>
  <p:tag name="KSO_WM_UNIT_TEXT_FILL_FORE_SCHEMECOLOR_INDEX_BRIGHTNESS" val="0"/>
  <p:tag name="KSO_WM_UNIT_TEXT_FILL_FORE_SCHEMECOLOR_INDEX" val="5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a*1_1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PRESET_TEXT" val="添加标题"/>
  <p:tag name="KSO_WM_UNIT_NOCLEAR" val="0"/>
  <p:tag name="KSO_WM_UNIT_VALUE" val="21"/>
  <p:tag name="KSO_WM_DIAGRAM_GROUP_CODE" val="l1-1"/>
  <p:tag name="KSO_WM_UNIT_TYPE" val="l_h_a"/>
  <p:tag name="KSO_WM_UNIT_INDEX" val="1_1_1"/>
  <p:tag name="KSO_WM_UNIT_TEXT_FILL_FORE_SCHEMECOLOR_INDEX_BRIGHTNESS" val="0"/>
  <p:tag name="KSO_WM_UNIT_TEXT_FILL_FORE_SCHEMECOLOR_INDEX" val="5"/>
  <p:tag name="KSO_WM_UNIT_TEXT_FILL_TYPE" val="1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10840"/>
  <p:tag name="KSO_WM_SLIDE_LAYOUT_INFO" val="{&quot;direction&quot;:1,&quot;id&quot;:&quot;2021-04-01T14:58:29&quot;,&quot;maxSize&quot;:{&quot;size1&quot;:32.5},&quot;minSize&quot;:{&quot;size1&quot;:32.5},&quot;normalSize&quot;:{&quot;size1&quot;:32.5},&quot;subLayout&quot;:[{&quot;id&quot;:&quot;2021-04-01T14:58:29&quot;,&quot;margin&quot;:{&quot;bottom&quot;:6.7729997634887695,&quot;left&quot;:1.6929999589920044,&quot;right&quot;:2.1170001029968262,&quot;top&quot;:5.9270000457763672},&quot;type&quot;:0},{&quot;id&quot;:&quot;2021-04-01T14:58:29&quot;,&quot;margin&quot;:{&quot;bottom&quot;:4.2329998016357422,&quot;left&quot;:0.42300000786781311,&quot;right&quot;:4.6570000648498535,&quot;top&quot;:4.2329998016357422},&quot;type&quot;:0}],&quot;type&quot;:0}"/>
  <p:tag name="KSO_WM_SLIDE_RATIO" val="1.777778"/>
  <p:tag name="KSO_WM_CHIP_INFOS" val="{&quot;layout_type&quot;:&quot;leftright&quot;,&quot;layout_feature&quot;:1,&quot;tags&quot;:{&quot;style&quot;:[&quot;商务&quot;,&quot;简约&quot;,&quot;文艺清新&quot;,&quot;卡通&quot;,&quot;欧美风&quot;,&quot;黑板风&quot;,&quot;渐变风&quot;]},&quot;slide_type&quot;:[&quot;text&quot;],&quot;aspect_ratio&quot;:&quot;16:9&quot;,&quot;diagram&quot;:{&quot;type&quot;:[],&quot;direction&quot;:0,&quot;isSupportDecBetweenItems&quot;:false}}"/>
  <p:tag name="KSO_WM_CHIP_XID" val="5ed21bffdaf2e53b70be3ec4"/>
  <p:tag name="KSO_WM_CHIP_FILLPROP" val="[[{&quot;fill_id&quot;:&quot;9a355c80c5954ee09524de9ebc4c51fa&quot;,&quot;fill_align&quot;:&quot;cm&quot;,&quot;text_align&quot;:&quot;cm&quot;,&quot;text_direction&quot;:&quot;horizontal&quot;,&quot;chip_types&quot;:[&quot;header&quot;]},{&quot;fill_id&quot;:&quot;d54c11053c694c528a73c81ffd135bd4&quot;,&quot;fill_align&quot;:&quot;cm&quot;,&quot;text_align&quot;:&quot;lm&quot;,&quot;text_direction&quot;:&quot;horizontal&quot;,&quot;chip_types&quot;:[&quot;diagram&quot;,&quot;pictext&quot;,&quot;text&quot;,&quot;picture&quot;,&quot;chart&quot;,&quot;table&quot;,&quot;video&quot;],&quot;support_features&quot;:[&quot;collage&quot;,&quot;carousel&quot;]}]]"/>
  <p:tag name="KSO_WM_SLIDE_ID" val="diagram20210840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40*396"/>
  <p:tag name="KSO_WM_SLIDE_POSITION" val="48*71"/>
  <p:tag name="KSO_WM_TAG_VERSION" val="1.0"/>
  <p:tag name="KSO_WM_SLIDE_LAYOUT" val="a_d"/>
  <p:tag name="KSO_WM_SLIDE_LAYOUT_CNT" val="1_1"/>
  <p:tag name="KSO_WM_CHIP_GROUPID" val="5ed745afafe44fab1839bd05"/>
  <p:tag name="KSO_WM_SLIDE_BK_DARK_LIGHT" val="2"/>
  <p:tag name="KSO_WM_SLIDE_BACKGROUND_TYPE" val="general"/>
  <p:tag name="KSO_WM_SLIDE_SUPPORT_FEATURE_TYPE" val="3"/>
  <p:tag name="KSO_WM_TEMPLATE_ASSEMBLE_XID" val="60656e6e4054ed1e2fb7f895"/>
  <p:tag name="KSO_WM_TEMPLATE_ASSEMBLE_GROUPID" val="60656e6e4054ed1e2fb7f895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0840_1*i*1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TYPE" val="i"/>
  <p:tag name="KSO_WM_UNIT_INDEX" val="1"/>
  <p:tag name="KSO_WM_UNIT_BLOCK" val="0"/>
  <p:tag name="KSO_WM_UNIT_SM_LIMIT_TYPE" val="0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0},&quot;ReferentInfo&quot;:{&quot;Id&quot;:&quot;716ced2ee7e6474f8aacdbb9c72cad7c&quot;,&quot;X&quot;:{&quot;Pos&quot;:1},&quot;Y&quot;:{&quot;Pos&quot;:2}},&quot;whChangeMode&quot;:0}"/>
  <p:tag name="KSO_WM_UNIT_DEC_AREA_ID" val="646930392be847aba92d61b42163b518"/>
  <p:tag name="KSO_WM_CHIP_GROUPID" val="5ed745afafe44fab1839bd05"/>
  <p:tag name="KSO_WM_CHIP_XID" val="5ed21bffdaf2e53b70be3ec4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  <p:tag name="KSO_WM_UNIT_VALUE" val="10"/>
  <p:tag name="KSO_WM_TEMPLATE_ASSEMBLE_XID" val="60656e6e4054ed1e2fb7f895"/>
  <p:tag name="KSO_WM_TEMPLATE_ASSEMBLE_GROUPID" val="60656e6e4054ed1e2fb7f895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0840_1*i*2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TYPE" val="i"/>
  <p:tag name="KSO_WM_UNIT_INDEX" val="2"/>
  <p:tag name="KSO_WM_UNIT_BLOCK" val="0"/>
  <p:tag name="KSO_WM_UNIT_SM_LIMIT_TYPE" val="2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0}"/>
  <p:tag name="KSO_WM_UNIT_DEC_AREA_ID" val="51fc2a00958e4110a7400cf7c5fb9b10"/>
  <p:tag name="KSO_WM_CHIP_GROUPID" val="5ed745afafe44fab1839bd05"/>
  <p:tag name="KSO_WM_CHIP_XID" val="5ed21bffdaf2e53b70be3ec4"/>
  <p:tag name="KSO_WM_UNIT_LINE_FORE_SCHEMECOLOR_INDEX_BRIGHTNESS" val="-0.15"/>
  <p:tag name="KSO_WM_UNIT_LINE_FORE_SCHEMECOLOR_INDEX" val="14"/>
  <p:tag name="KSO_WM_UNIT_LINE_FILL_TYPE" val="2"/>
  <p:tag name="KSO_WM_UNIT_VALUE" val="738"/>
  <p:tag name="KSO_WM_TEMPLATE_ASSEMBLE_XID" val="60656e6e4054ed1e2fb7f895"/>
  <p:tag name="KSO_WM_TEMPLATE_ASSEMBLE_GROUPID" val="60656e6e4054ed1e2fb7f895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40_1*a*1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716ced2ee7e6474f8aacdbb9c72cad7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7a67ab0ad37046f496aac1cde81383e4"/>
  <p:tag name="KSO_WM_UNIT_TEXT_FILL_FORE_SCHEMECOLOR_INDEX_BRIGHTNESS" val="0"/>
  <p:tag name="KSO_WM_UNIT_TEXT_FILL_FORE_SCHEMECOLOR_INDEX" val="13"/>
  <p:tag name="KSO_WM_UNIT_TEXT_FILL_TYPE" val="1"/>
  <p:tag name="KSO_WM_TEMPLATE_ASSEMBLE_XID" val="60656e6e4054ed1e2fb7f895"/>
  <p:tag name="KSO_WM_TEMPLATE_ASSEMBLE_GROUPID" val="60656e6e4054ed1e2fb7f895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i*1_1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1"/>
  <p:tag name="KSO_WM_UNIT_FILL_FORE_SCHEMECOLOR_INDEX_BRIGHTNESS" val="0"/>
  <p:tag name="KSO_WM_UNIT_FILL_FORE_SCHEMECOLOR_INDEX" val="5"/>
  <p:tag name="KSO_WM_UNIT_FILL_TYP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a*1_1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PRESET_TEXT" val="添加标题"/>
  <p:tag name="KSO_WM_UNIT_NOCLEAR" val="0"/>
  <p:tag name="KSO_WM_UNIT_VALUE" val="21"/>
  <p:tag name="KSO_WM_DIAGRAM_GROUP_CODE" val="l1-1"/>
  <p:tag name="KSO_WM_UNIT_TYPE" val="l_h_a"/>
  <p:tag name="KSO_WM_UNIT_INDEX" val="1_1_1"/>
  <p:tag name="KSO_WM_UNIT_TEXT_FILL_FORE_SCHEMECOLOR_INDEX_BRIGHTNESS" val="0"/>
  <p:tag name="KSO_WM_UNIT_TEXT_FILL_FORE_SCHEMECOLOR_INDEX" val="5"/>
  <p:tag name="KSO_WM_UNIT_TEXT_FILL_TYPE" val="1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f*1_1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SUBTYPE" val="a"/>
  <p:tag name="KSO_WM_UNIT_PRESET_TEXT" val="单击此处输入你的正文，文字是您思想的提炼，为了最终演示发布的良好效果，请尽量言简意赅的阐述观点；根据需要可酌情增减文字。"/>
  <p:tag name="KSO_WM_UNIT_NOCLEAR" val="0"/>
  <p:tag name="KSO_WM_UNIT_VALUE" val="84"/>
  <p:tag name="KSO_WM_DIAGRAM_GROUP_CODE" val="l1-1"/>
  <p:tag name="KSO_WM_UNIT_TYPE" val="l_h_f"/>
  <p:tag name="KSO_WM_UNIT_INDEX" val="1_1_1"/>
  <p:tag name="KSO_WM_UNIT_TEXT_FILL_FORE_SCHEMECOLOR_INDEX_BRIGHTNESS" val="0.25"/>
  <p:tag name="KSO_WM_UNIT_TEXT_FILL_FORE_SCHEMECOLOR_INDEX" val="13"/>
  <p:tag name="KSO_WM_UNIT_TEXT_FILL_TYPE" val="1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i*1_2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FILL_FORE_SCHEMECOLOR_INDEX_BRIGHTNESS" val="0"/>
  <p:tag name="KSO_WM_UNIT_FILL_FORE_SCHEMECOLOR_INDEX" val="5"/>
  <p:tag name="KSO_WM_UNIT_FILL_TYPE" val="1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a*1_2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PRESET_TEXT" val="添加标题"/>
  <p:tag name="KSO_WM_UNIT_NOCLEAR" val="0"/>
  <p:tag name="KSO_WM_UNIT_VALUE" val="21"/>
  <p:tag name="KSO_WM_DIAGRAM_GROUP_CODE" val="l1-1"/>
  <p:tag name="KSO_WM_UNIT_TYPE" val="l_h_a"/>
  <p:tag name="KSO_WM_UNIT_INDEX" val="1_2_1"/>
  <p:tag name="KSO_WM_UNIT_TEXT_FILL_FORE_SCHEMECOLOR_INDEX_BRIGHTNESS" val="0"/>
  <p:tag name="KSO_WM_UNIT_TEXT_FILL_FORE_SCHEMECOLOR_INDEX" val="5"/>
  <p:tag name="KSO_WM_UNIT_TEXT_FILL_TYPE" val="1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4888_1*l_h_f*1_2_1"/>
  <p:tag name="KSO_WM_TEMPLATE_CATEGORY" val="diagram"/>
  <p:tag name="KSO_WM_TEMPLATE_INDEX" val="20214888"/>
  <p:tag name="KSO_WM_UNIT_LAYERLEVEL" val="1_1_1"/>
  <p:tag name="KSO_WM_TAG_VERSION" val="1.0"/>
  <p:tag name="KSO_WM_BEAUTIFY_FLAG" val="#wm#"/>
  <p:tag name="KSO_WM_UNIT_SUBTYPE" val="a"/>
  <p:tag name="KSO_WM_UNIT_PRESET_TEXT" val="单击此处输入你的正文，文字是您思想的提炼，为了最终演示发布的良好效果，请尽量言简意赅的阐述观点；根据需要可酌情增减文字。"/>
  <p:tag name="KSO_WM_UNIT_NOCLEAR" val="0"/>
  <p:tag name="KSO_WM_UNIT_VALUE" val="84"/>
  <p:tag name="KSO_WM_DIAGRAM_GROUP_CODE" val="l1-1"/>
  <p:tag name="KSO_WM_UNIT_TYPE" val="l_h_f"/>
  <p:tag name="KSO_WM_UNIT_INDEX" val="1_2_1"/>
  <p:tag name="KSO_WM_UNIT_TEXT_FILL_FORE_SCHEMECOLOR_INDEX_BRIGHTNESS" val="0.25"/>
  <p:tag name="KSO_WM_UNIT_TEXT_FILL_FORE_SCHEMECOLOR_INDEX" val="13"/>
  <p:tag name="KSO_WM_UNIT_TEXT_FILL_TYPE" val="1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7574"/>
  <p:tag name="KSO_WM_SLIDE_LAYOUT_INFO" val="{&quot;direction&quot;:1,&quot;id&quot;:&quot;2021-04-01T14:58:30&quot;,&quot;maxSize&quot;:{&quot;size1&quot;:32.5},&quot;minSize&quot;:{&quot;size1&quot;:32.5},&quot;normalSize&quot;:{&quot;size1&quot;:32.5},&quot;subLayout&quot;:[{&quot;id&quot;:&quot;2021-04-01T14:58:30&quot;,&quot;margin&quot;:{&quot;bottom&quot;:6.7729997634887695,&quot;left&quot;:1.6929999589920044,&quot;right&quot;:2.1170001029968262,&quot;top&quot;:5.9270000457763672},&quot;type&quot;:0},{&quot;id&quot;:&quot;2021-04-01T14:58:30&quot;,&quot;margin&quot;:{&quot;bottom&quot;:4.2329998016357422,&quot;left&quot;:0.42300000786781311,&quot;right&quot;:4.6570000648498535,&quot;top&quot;:4.2329998016357422},&quot;type&quot;:0}],&quot;type&quot;:0}"/>
  <p:tag name="KSO_WM_SLIDE_RATIO" val="1.777778"/>
  <p:tag name="KSO_WM_CHIP_INFOS" val="{&quot;layout_type&quot;:&quot;leftright&quot;,&quot;layout_feature&quot;:1,&quot;tags&quot;:{&quot;style&quot;:[&quot;商务&quot;,&quot;简约&quot;,&quot;文艺清新&quot;,&quot;卡通&quot;,&quot;欧美风&quot;,&quot;黑板风&quot;,&quot;渐变风&quot;]},&quot;slide_type&quot;:[&quot;text&quot;],&quot;aspect_ratio&quot;:&quot;16:9&quot;,&quot;diagram&quot;:{&quot;type&quot;:[],&quot;direction&quot;:0,&quot;isSupportDecBetweenItems&quot;:false}}"/>
  <p:tag name="KSO_WM_CHIP_XID" val="5ed21bffdaf2e53b70be3ec4"/>
  <p:tag name="KSO_WM_CHIP_FILLPROP" val="[[{&quot;fill_id&quot;:&quot;9a355c80c5954ee09524de9ebc4c51fa&quot;,&quot;fill_align&quot;:&quot;cm&quot;,&quot;text_align&quot;:&quot;cm&quot;,&quot;text_direction&quot;:&quot;horizontal&quot;,&quot;chip_types&quot;:[&quot;header&quot;]},{&quot;fill_id&quot;:&quot;d54c11053c694c528a73c81ffd135bd4&quot;,&quot;fill_align&quot;:&quot;cm&quot;,&quot;text_align&quot;:&quot;lm&quot;,&quot;text_direction&quot;:&quot;horizontal&quot;,&quot;chip_types&quot;:[&quot;diagram&quot;,&quot;pictext&quot;,&quot;text&quot;,&quot;picture&quot;,&quot;chart&quot;,&quot;table&quot;,&quot;video&quot;],&quot;support_features&quot;:[&quot;collage&quot;,&quot;carousel&quot;]}]]"/>
  <p:tag name="KSO_WM_SLIDE_ID" val="diagram20207574_1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"/>
  <p:tag name="KSO_WM_SLIDE_SIZE" val="840*396"/>
  <p:tag name="KSO_WM_SLIDE_POSITION" val="48*71"/>
  <p:tag name="KSO_WM_TAG_VERSION" val="1.0"/>
  <p:tag name="KSO_WM_SLIDE_LAYOUT" val="a_f"/>
  <p:tag name="KSO_WM_SLIDE_LAYOUT_CNT" val="1_1"/>
  <p:tag name="KSO_WM_CHIP_GROUPID" val="5ed745afafe44fab1839bd05"/>
  <p:tag name="KSO_WM_SLIDE_BK_DARK_LIGHT" val="2"/>
  <p:tag name="KSO_WM_SLIDE_BACKGROUND_TYPE" val="general"/>
  <p:tag name="KSO_WM_SLIDE_SUPPORT_FEATURE_TYPE" val="0"/>
  <p:tag name="KSO_WM_TEMPLATE_ASSEMBLE_XID" val="60656e6e4054ed1e2fb7f896"/>
  <p:tag name="KSO_WM_TEMPLATE_ASSEMBLE_GROUPID" val="60656e6e4054ed1e2fb7f896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7574_1*i*1"/>
  <p:tag name="KSO_WM_TEMPLATE_CATEGORY" val="diagram"/>
  <p:tag name="KSO_WM_TEMPLATE_INDEX" val="20207574"/>
  <p:tag name="KSO_WM_UNIT_LAYERLEVEL" val="1"/>
  <p:tag name="KSO_WM_TAG_VERSION" val="1.0"/>
  <p:tag name="KSO_WM_BEAUTIFY_FLAG" val="#wm#"/>
  <p:tag name="KSO_WM_UNIT_TYPE" val="i"/>
  <p:tag name="KSO_WM_UNIT_INDEX" val="1"/>
  <p:tag name="KSO_WM_UNIT_BLOCK" val="0"/>
  <p:tag name="KSO_WM_UNIT_SM_LIMIT_TYPE" val="0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0},&quot;ReferentInfo&quot;:{&quot;Id&quot;:&quot;9ac5351bde294d52a1a9e6ad08e6a601&quot;,&quot;X&quot;:{&quot;Pos&quot;:1},&quot;Y&quot;:{&quot;Pos&quot;:2}},&quot;whChangeMode&quot;:0}"/>
  <p:tag name="KSO_WM_UNIT_DEC_AREA_ID" val="4888bd01fbb84a2a8c58278df8578006"/>
  <p:tag name="KSO_WM_CHIP_GROUPID" val="5ed745afafe44fab1839bd05"/>
  <p:tag name="KSO_WM_CHIP_XID" val="5ed21bffdaf2e53b70be3ec4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  <p:tag name="KSO_WM_UNIT_VALUE" val="10"/>
  <p:tag name="KSO_WM_TEMPLATE_ASSEMBLE_XID" val="60656e6e4054ed1e2fb7f896"/>
  <p:tag name="KSO_WM_TEMPLATE_ASSEMBLE_GROUPID" val="60656e6e4054ed1e2fb7f896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7574_1*i*2"/>
  <p:tag name="KSO_WM_TEMPLATE_CATEGORY" val="diagram"/>
  <p:tag name="KSO_WM_TEMPLATE_INDEX" val="20207574"/>
  <p:tag name="KSO_WM_UNIT_LAYERLEVEL" val="1"/>
  <p:tag name="KSO_WM_TAG_VERSION" val="1.0"/>
  <p:tag name="KSO_WM_BEAUTIFY_FLAG" val="#wm#"/>
  <p:tag name="KSO_WM_UNIT_TYPE" val="i"/>
  <p:tag name="KSO_WM_UNIT_INDEX" val="2"/>
  <p:tag name="KSO_WM_UNIT_BLOCK" val="0"/>
  <p:tag name="KSO_WM_UNIT_SM_LIMIT_TYPE" val="2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0}"/>
  <p:tag name="KSO_WM_UNIT_DEC_AREA_ID" val="51fc2a00958e4110a7400cf7c5fb9b10"/>
  <p:tag name="KSO_WM_CHIP_GROUPID" val="5ed745afafe44fab1839bd05"/>
  <p:tag name="KSO_WM_CHIP_XID" val="5ed21bffdaf2e53b70be3ec4"/>
  <p:tag name="KSO_WM_UNIT_LINE_FORE_SCHEMECOLOR_INDEX_BRIGHTNESS" val="-0.15"/>
  <p:tag name="KSO_WM_UNIT_LINE_FORE_SCHEMECOLOR_INDEX" val="14"/>
  <p:tag name="KSO_WM_UNIT_LINE_FILL_TYPE" val="2"/>
  <p:tag name="KSO_WM_UNIT_VALUE" val="738"/>
  <p:tag name="KSO_WM_TEMPLATE_ASSEMBLE_XID" val="60656e6e4054ed1e2fb7f896"/>
  <p:tag name="KSO_WM_TEMPLATE_ASSEMBLE_GROUPID" val="60656e6e4054ed1e2fb7f896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7574_1*f*1"/>
  <p:tag name="KSO_WM_TEMPLATE_CATEGORY" val="diagram"/>
  <p:tag name="KSO_WM_TEMPLATE_INDEX" val="20207574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5"/>
  <p:tag name="KSO_WM_UNIT_SHOW_EDIT_AREA_INDICATION" val="1"/>
  <p:tag name="KSO_WM_CHIP_GROUPID" val="5e6b05596848fb12bee65ac8"/>
  <p:tag name="KSO_WM_CHIP_XID" val="5e6b05596848fb12bee65aca"/>
  <p:tag name="KSO_WM_UNIT_DEC_AREA_ID" val="3e2be86fb4a64c0e9d1715b8bc40bc8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b3287027075e4569b877af43d959f318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UNIT_TEXT_FILL_FORE_SCHEMECOLOR_INDEX_BRIGHTNESS" val="0.25"/>
  <p:tag name="KSO_WM_UNIT_TEXT_FILL_FORE_SCHEMECOLOR_INDEX" val="13"/>
  <p:tag name="KSO_WM_UNIT_TEXT_FILL_TYPE" val="1"/>
  <p:tag name="KSO_WM_TEMPLATE_ASSEMBLE_XID" val="60656e6e4054ed1e2fb7f896"/>
  <p:tag name="KSO_WM_TEMPLATE_ASSEMBLE_GROUPID" val="60656e6e4054ed1e2fb7f896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0840_1*a*1"/>
  <p:tag name="KSO_WM_TEMPLATE_CATEGORY" val="diagram"/>
  <p:tag name="KSO_WM_TEMPLATE_INDEX" val="20210840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716ced2ee7e6474f8aacdbb9c72cad7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7a67ab0ad37046f496aac1cde81383e4"/>
  <p:tag name="KSO_WM_UNIT_TEXT_FILL_FORE_SCHEMECOLOR_INDEX_BRIGHTNESS" val="0"/>
  <p:tag name="KSO_WM_UNIT_TEXT_FILL_FORE_SCHEMECOLOR_INDEX" val="13"/>
  <p:tag name="KSO_WM_UNIT_TEXT_FILL_TYPE" val="1"/>
  <p:tag name="KSO_WM_TEMPLATE_ASSEMBLE_XID" val="60656e6e4054ed1e2fb7f895"/>
  <p:tag name="KSO_WM_TEMPLATE_ASSEMBLE_GROUPID" val="60656e6e4054ed1e2fb7f895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191764_1"/>
  <p:tag name="KSO_WM_TEMPLATE_SUBCATEGORY" val="0"/>
  <p:tag name="KSO_WM_TEMPLATE_MASTER_TYPE" val="0"/>
  <p:tag name="KSO_WM_TEMPLATE_COLOR_TYPE" val="1"/>
  <p:tag name="KSO_WM_SLIDE_TYPE" val="text"/>
  <p:tag name="KSO_WM_SLIDE_SUBTYPE" val="diag"/>
  <p:tag name="KSO_WM_SLIDE_ITEM_CNT" val="2"/>
  <p:tag name="KSO_WM_SLIDE_INDEX" val="1"/>
  <p:tag name="KSO_WM_SLIDE_SIZE" val="958.5*306.469"/>
  <p:tag name="KSO_WM_SLIDE_POSITION" val="0.75*233.531"/>
  <p:tag name="KSO_WM_DIAGRAM_GROUP_CODE" val="l1-1"/>
  <p:tag name="KSO_WM_SLIDE_DIAGTYPE" val="l"/>
  <p:tag name="KSO_WM_TAG_VERSION" val="1.0"/>
  <p:tag name="KSO_WM_BEAUTIFY_FLAG" val="#wm#"/>
  <p:tag name="KSO_WM_TEMPLATE_CATEGORY" val="diagram"/>
  <p:tag name="KSO_WM_TEMPLATE_INDEX" val="20191764"/>
  <p:tag name="KSO_WM_SLIDE_LAYOUT" val="a_l"/>
  <p:tag name="KSO_WM_SLIDE_LAYOUT_CNT" val="1_1"/>
  <p:tag name="KSO_WM_SLIDE_BK_DARK_LIGHT" val="2"/>
  <p:tag name="KSO_WM_SLIDE_BACKGROUND_TYPE" val="general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191764_1*l_h_a*1_1_1"/>
  <p:tag name="KSO_WM_TEMPLATE_CATEGORY" val="diagram"/>
  <p:tag name="KSO_WM_TEMPLATE_INDEX" val="20191764"/>
  <p:tag name="KSO_WM_UNIT_LAYERLEVEL" val="1_1_1"/>
  <p:tag name="KSO_WM_TAG_VERSION" val="1.0"/>
  <p:tag name="KSO_WM_BEAUTIFY_FLAG" val="#wm#"/>
  <p:tag name="KSO_WM_UNIT_PRESET_TEXT" val="添加标题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191764_1*l_h_a*1_2_1"/>
  <p:tag name="KSO_WM_TEMPLATE_CATEGORY" val="diagram"/>
  <p:tag name="KSO_WM_TEMPLATE_INDEX" val="20191764"/>
  <p:tag name="KSO_WM_UNIT_LAYERLEVEL" val="1_1_1"/>
  <p:tag name="KSO_WM_TAG_VERSION" val="1.0"/>
  <p:tag name="KSO_WM_BEAUTIFY_FLAG" val="#wm#"/>
  <p:tag name="KSO_WM_UNIT_PRESET_TEXT" val="添加标题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"/>
  <p:tag name="KSO_WM_UNIT_ID" val="diagram20191764_1*l_i*1_2"/>
  <p:tag name="KSO_WM_TEMPLATE_CATEGORY" val="diagram"/>
  <p:tag name="KSO_WM_TEMPLATE_INDEX" val="20191764"/>
  <p:tag name="KSO_WM_UNIT_LAYERLEVEL" val="1_1"/>
  <p:tag name="KSO_WM_TAG_VERSION" val="1.0"/>
  <p:tag name="KSO_WM_BEAUTIFY_FLAG" val="#wm#"/>
  <p:tag name="KSO_WM_UNIT_LINE_FORE_SCHEMECOLOR_INDEX_BRIGHTNESS" val="-0.25"/>
  <p:tag name="KSO_WM_UNIT_LINE_FORE_SCHEMECOLOR_INDEX" val="14"/>
  <p:tag name="KSO_WM_UNIT_LINE_FILL_TYPE" val="2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"/>
  <p:tag name="KSO_WM_UNIT_ID" val="diagram20191764_1*l_i*1_3"/>
  <p:tag name="KSO_WM_TEMPLATE_CATEGORY" val="diagram"/>
  <p:tag name="KSO_WM_TEMPLATE_INDEX" val="20191764"/>
  <p:tag name="KSO_WM_UNIT_LAYERLEVEL" val="1_1"/>
  <p:tag name="KSO_WM_TAG_VERSION" val="1.0"/>
  <p:tag name="KSO_WM_BEAUTIFY_FLAG" val="#wm#"/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191764_1*l_i*1_1"/>
  <p:tag name="KSO_WM_TEMPLATE_CATEGORY" val="diagram"/>
  <p:tag name="KSO_WM_TEMPLATE_INDEX" val="20191764"/>
  <p:tag name="KSO_WM_UNIT_LAYERLEVEL" val="1_1"/>
  <p:tag name="KSO_WM_TAG_VERSION" val="1.0"/>
  <p:tag name="KSO_WM_BEAUTIFY_FLAG" val="#wm#"/>
  <p:tag name="KSO_WM_UNIT_FILL_FORE_SCHEMECOLOR_INDEX_BRIGHTNESS" val="-0.15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191764_1*a*1"/>
  <p:tag name="KSO_WM_TEMPLATE_CATEGORY" val="diagram"/>
  <p:tag name="KSO_WM_TEMPLATE_INDEX" val="20191764"/>
  <p:tag name="KSO_WM_UNIT_LAYERLEVEL" val="1"/>
  <p:tag name="KSO_WM_TAG_VERSION" val="1.0"/>
  <p:tag name="KSO_WM_BEAUTIFY_FLAG" val="#wm#"/>
  <p:tag name="KSO_WM_UNIT_PRESET_TEXT" val="单击此处添加标题"/>
  <p:tag name="KSO_WM_UNIT_TEXT_FILL_FORE_SCHEMECOLOR_INDEX_BRIGHTNESS" val="0"/>
  <p:tag name="KSO_WM_UNIT_TEXT_FILL_FORE_SCHEMECOLOR_INDEX" val="13"/>
  <p:tag name="KSO_WM_UNIT_TEXT_FILL_TYPE" val="1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91764_1*l_h_f*1_1_1"/>
  <p:tag name="KSO_WM_TEMPLATE_CATEGORY" val="diagram"/>
  <p:tag name="KSO_WM_TEMPLATE_INDEX" val="20191764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_BRIGHTNESS" val="0"/>
  <p:tag name="KSO_WM_UNIT_TEXT_FILL_FORE_SCHEMECOLOR_INDEX" val="13"/>
  <p:tag name="KSO_WM_UNIT_TEXT_FILL_TYPE" val="1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91764_1*l_h_f*1_2_1"/>
  <p:tag name="KSO_WM_TEMPLATE_CATEGORY" val="diagram"/>
  <p:tag name="KSO_WM_TEMPLATE_INDEX" val="20191764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_BRIGHTNESS" val="0"/>
  <p:tag name="KSO_WM_UNIT_TEXT_FILL_FORE_SCHEMECOLOR_INDEX" val="13"/>
  <p:tag name="KSO_WM_UNIT_TEXT_FILL_TYPE" val="1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191764_1"/>
  <p:tag name="KSO_WM_TEMPLATE_SUBCATEGORY" val="0"/>
  <p:tag name="KSO_WM_TEMPLATE_MASTER_TYPE" val="0"/>
  <p:tag name="KSO_WM_TEMPLATE_COLOR_TYPE" val="1"/>
  <p:tag name="KSO_WM_SLIDE_TYPE" val="text"/>
  <p:tag name="KSO_WM_SLIDE_SUBTYPE" val="diag"/>
  <p:tag name="KSO_WM_SLIDE_ITEM_CNT" val="2"/>
  <p:tag name="KSO_WM_SLIDE_INDEX" val="1"/>
  <p:tag name="KSO_WM_SLIDE_SIZE" val="958.5*306.469"/>
  <p:tag name="KSO_WM_SLIDE_POSITION" val="0.75*233.531"/>
  <p:tag name="KSO_WM_DIAGRAM_GROUP_CODE" val="l1-1"/>
  <p:tag name="KSO_WM_SLIDE_DIAGTYPE" val="l"/>
  <p:tag name="KSO_WM_TAG_VERSION" val="1.0"/>
  <p:tag name="KSO_WM_BEAUTIFY_FLAG" val="#wm#"/>
  <p:tag name="KSO_WM_TEMPLATE_CATEGORY" val="diagram"/>
  <p:tag name="KSO_WM_TEMPLATE_INDEX" val="20191764"/>
  <p:tag name="KSO_WM_SLIDE_LAYOUT" val="a_l"/>
  <p:tag name="KSO_WM_SLIDE_LAYOUT_CNT" val="1_1"/>
  <p:tag name="KSO_WM_SLIDE_BK_DARK_LIGHT" val="2"/>
  <p:tag name="KSO_WM_SLIDE_BACKGROUND_TYPE" val="general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191764_1*l_h_a*1_1_1"/>
  <p:tag name="KSO_WM_TEMPLATE_CATEGORY" val="diagram"/>
  <p:tag name="KSO_WM_TEMPLATE_INDEX" val="20191764"/>
  <p:tag name="KSO_WM_UNIT_LAYERLEVEL" val="1_1_1"/>
  <p:tag name="KSO_WM_TAG_VERSION" val="1.0"/>
  <p:tag name="KSO_WM_BEAUTIFY_FLAG" val="#wm#"/>
  <p:tag name="KSO_WM_UNIT_PRESET_TEXT" val="添加标题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191764_1*l_h_a*1_2_1"/>
  <p:tag name="KSO_WM_TEMPLATE_CATEGORY" val="diagram"/>
  <p:tag name="KSO_WM_TEMPLATE_INDEX" val="20191764"/>
  <p:tag name="KSO_WM_UNIT_LAYERLEVEL" val="1_1_1"/>
  <p:tag name="KSO_WM_TAG_VERSION" val="1.0"/>
  <p:tag name="KSO_WM_BEAUTIFY_FLAG" val="#wm#"/>
  <p:tag name="KSO_WM_UNIT_PRESET_TEXT" val="添加标题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"/>
  <p:tag name="KSO_WM_UNIT_ID" val="diagram20191764_1*l_i*1_2"/>
  <p:tag name="KSO_WM_TEMPLATE_CATEGORY" val="diagram"/>
  <p:tag name="KSO_WM_TEMPLATE_INDEX" val="20191764"/>
  <p:tag name="KSO_WM_UNIT_LAYERLEVEL" val="1_1"/>
  <p:tag name="KSO_WM_TAG_VERSION" val="1.0"/>
  <p:tag name="KSO_WM_BEAUTIFY_FLAG" val="#wm#"/>
  <p:tag name="KSO_WM_UNIT_LINE_FORE_SCHEMECOLOR_INDEX_BRIGHTNESS" val="-0.25"/>
  <p:tag name="KSO_WM_UNIT_LINE_FORE_SCHEMECOLOR_INDEX" val="14"/>
  <p:tag name="KSO_WM_UNIT_LINE_FILL_TYPE" val="2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"/>
  <p:tag name="KSO_WM_UNIT_ID" val="diagram20191764_1*l_i*1_3"/>
  <p:tag name="KSO_WM_TEMPLATE_CATEGORY" val="diagram"/>
  <p:tag name="KSO_WM_TEMPLATE_INDEX" val="20191764"/>
  <p:tag name="KSO_WM_UNIT_LAYERLEVEL" val="1_1"/>
  <p:tag name="KSO_WM_TAG_VERSION" val="1.0"/>
  <p:tag name="KSO_WM_BEAUTIFY_FLAG" val="#wm#"/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191764_1*l_i*1_1"/>
  <p:tag name="KSO_WM_TEMPLATE_CATEGORY" val="diagram"/>
  <p:tag name="KSO_WM_TEMPLATE_INDEX" val="20191764"/>
  <p:tag name="KSO_WM_UNIT_LAYERLEVEL" val="1_1"/>
  <p:tag name="KSO_WM_TAG_VERSION" val="1.0"/>
  <p:tag name="KSO_WM_BEAUTIFY_FLAG" val="#wm#"/>
  <p:tag name="KSO_WM_UNIT_FILL_FORE_SCHEMECOLOR_INDEX_BRIGHTNESS" val="-0.15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191764_1*a*1"/>
  <p:tag name="KSO_WM_TEMPLATE_CATEGORY" val="diagram"/>
  <p:tag name="KSO_WM_TEMPLATE_INDEX" val="20191764"/>
  <p:tag name="KSO_WM_UNIT_LAYERLEVEL" val="1"/>
  <p:tag name="KSO_WM_TAG_VERSION" val="1.0"/>
  <p:tag name="KSO_WM_BEAUTIFY_FLAG" val="#wm#"/>
  <p:tag name="KSO_WM_UNIT_PRESET_TEXT" val="单击此处添加标题"/>
  <p:tag name="KSO_WM_UNIT_TEXT_FILL_FORE_SCHEMECOLOR_INDEX_BRIGHTNESS" val="0"/>
  <p:tag name="KSO_WM_UNIT_TEXT_FILL_FORE_SCHEMECOLOR_INDEX" val="13"/>
  <p:tag name="KSO_WM_UNIT_TEXT_FILL_TYPE" val="1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91764_1*l_h_f*1_1_1"/>
  <p:tag name="KSO_WM_TEMPLATE_CATEGORY" val="diagram"/>
  <p:tag name="KSO_WM_TEMPLATE_INDEX" val="20191764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_BRIGHTNESS" val="0"/>
  <p:tag name="KSO_WM_UNIT_TEXT_FILL_FORE_SCHEMECOLOR_INDEX" val="13"/>
  <p:tag name="KSO_WM_UNIT_TEXT_FILL_TYPE" val="1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91764_1*l_h_f*1_2_1"/>
  <p:tag name="KSO_WM_TEMPLATE_CATEGORY" val="diagram"/>
  <p:tag name="KSO_WM_TEMPLATE_INDEX" val="20191764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_BRIGHTNESS" val="0"/>
  <p:tag name="KSO_WM_UNIT_TEXT_FILL_FORE_SCHEMECOLOR_INDEX" val="13"/>
  <p:tag name="KSO_WM_UNIT_TEXT_FILL_TYP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2390_1"/>
  <p:tag name="KSO_WM_TEMPLATE_SUBCATEGORY" val="11"/>
  <p:tag name="KSO_WM_SLIDE_TYPE" val="text"/>
  <p:tag name="KSO_WM_SLIDE_SUBTYPE" val="picTxt"/>
  <p:tag name="KSO_WM_SLIDE_ITEM_CNT" val="0"/>
  <p:tag name="KSO_WM_SLIDE_INDEX" val="1"/>
  <p:tag name="KSO_WM_SLIDE_SIZE" val="885*446"/>
  <p:tag name="KSO_WM_SLIDE_POSITION" val="30*34"/>
  <p:tag name="KSO_WM_TAG_VERSION" val="1.0"/>
  <p:tag name="KSO_WM_BEAUTIFY_FLAG" val="#wm#"/>
  <p:tag name="KSO_WM_TEMPLATE_CATEGORY" val="diagram"/>
  <p:tag name="KSO_WM_TEMPLATE_INDEX" val="20202390"/>
  <p:tag name="KSO_WM_SLIDE_LAYOUT" val="a_d"/>
  <p:tag name="KSO_WM_SLIDE_LAYOUT_CNT" val="1_1"/>
  <p:tag name="KSO_WM_TEMPLATE_MASTER_TYPE" val="0"/>
  <p:tag name="KSO_WM_TEMPLATE_COLOR_TYPE" val="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,{&quot;bottom&quot;:0,&quot;bottomAbs&quot;:false,&quot;left&quot;:0,&quot;leftAbs&quot;:false,&quot;right&quot;:0,&quot;rightAbs&quot;:false,&quot;top&quot;:0,&quot;topAbs&quot;:false,&quot;type&quot;:&quot;frame&quot;}],&quot;direction&quot;:1,&quot;id&quot;:&quot;2021-06-04T15:49:01&quot;,&quot;maxSize&quot;:{&quot;size1&quot;:21},&quot;minSize&quot;:{&quot;size1&quot;:21},&quot;normalSize&quot;:{&quot;size1&quot;:21},&quot;subLayout&quot;:[{&quot;id&quot;:&quot;2021-06-04T15:49:01&quot;,&quot;margin&quot;:{&quot;bottom&quot;:2.5399999618530273,&quot;left&quot;:2.5399999618530273,&quot;right&quot;:0.82400000095367432,&quot;top&quot;:2.5399999618530273},&quot;type&quot;:0},{&quot;id&quot;:&quot;2021-06-04T15:49:01&quot;,&quot;margin&quot;:{&quot;bottom&quot;:2.9600000381469727,&quot;left&quot;:0.41999998688697815,&quot;right&quot;:2.9600000381469727,&quot;top&quot;:2.9600000381469727},&quot;type&quot;:1}],&quot;type&quot;:1}"/>
  <p:tag name="KSO_WM_SLIDE_CAN_ADD_NAVIGATION" val="1"/>
  <p:tag name="KSO_WM_SLIDE_BACKGROUND" val="[&quot;general&quot;,&quot;frame&quot;]"/>
  <p:tag name="KSO_WM_SLIDE_RATIO" val="1.777778"/>
  <p:tag name="KSO_WM_SLIDE_BK_DARK_LIGHT" val="2"/>
  <p:tag name="KSO_WM_SLIDE_BACKGROUND_TYPE" val="frame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UNIT_TYPE" val="i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2390_1*i*9"/>
  <p:tag name="KSO_WM_TEMPLATE_CATEGORY" val="diagram"/>
  <p:tag name="KSO_WM_TEMPLATE_INDEX" val="20202390"/>
  <p:tag name="KSO_WM_UNIT_LAYERLEVEL" val="1"/>
  <p:tag name="KSO_WM_TAG_VERSION" val="1.0"/>
  <p:tag name="KSO_WM_BEAUTIFY_FLAG" val="#wm#"/>
  <p:tag name="KSO_WM_UNIT_BLOCK" val="0"/>
  <p:tag name="KSO_WM_UNIT_SM_LIMIT_TYPE" val="0"/>
  <p:tag name="KSO_WM_UNIT_DECORATE_INFO" val="{&quot;DecorateInfoX&quot;:{&quot;IsLeft&quot;:true,&quot;IsRight&quot;:false,&quot;IsAbs&quot;:false},&quot;DecorateInfoY&quot;:{&quot;IsTop&quot;:true,&quot;IsBottom&quot;:false,&quot;IsAbs&quot;:fals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TEXT_FILL_FORE_SCHEMECOLOR_INDEX_BRIGHTNESS" val="0"/>
  <p:tag name="KSO_WM_UNIT_TEXT_FILL_FORE_SCHEMECOLOR_INDEX" val="14"/>
  <p:tag name="KSO_WM_UNIT_TEXT_FILL_TYPE" val="1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2390_1*i*7"/>
  <p:tag name="KSO_WM_TEMPLATE_CATEGORY" val="diagram"/>
  <p:tag name="KSO_WM_TEMPLATE_INDEX" val="20202390"/>
  <p:tag name="KSO_WM_UNIT_LAYERLEVEL" val="1"/>
  <p:tag name="KSO_WM_TAG_VERSION" val="1.0"/>
  <p:tag name="KSO_WM_BEAUTIFY_FLAG" val="#wm#"/>
  <p:tag name="KSO_WM_UNIT_BLOCK" val="0"/>
  <p:tag name="KSO_WM_UNIT_SM_LIMIT_TYPE" val="1"/>
  <p:tag name="KSO_WM_UNIT_PLACING_PICTURE_MD4" val="0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&#13;输入大标题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2390_1*a*1"/>
  <p:tag name="KSO_WM_TEMPLATE_CATEGORY" val="diagram"/>
  <p:tag name="KSO_WM_TEMPLATE_INDEX" val="20202390"/>
  <p:tag name="KSO_WM_UNIT_LAYERLEVEL" val="1"/>
  <p:tag name="KSO_WM_TAG_VERSION" val="1.0"/>
  <p:tag name="KSO_WM_BEAUTIFY_FLAG" val="#wm#"/>
  <p:tag name="KSO_WM_UNIT_BLOCK" val="0"/>
  <p:tag name="KSO_WM_UNIT_ISNUMDGMTITLE" val="0"/>
  <p:tag name="KSO_WM_UNIT_PLACING_PICTURE_MD4" val="0"/>
  <p:tag name="KSO_WM_UNIT_TEXT_FILL_FORE_SCHEMECOLOR_INDEX_BRIGHTNESS" val="0.25"/>
  <p:tag name="KSO_WM_UNIT_TEXT_FILL_FORE_SCHEMECOLOR_INDEX" val="13"/>
  <p:tag name="KSO_WM_UNIT_TEXT_FILL_TYPE" val="1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2390_1*i*4"/>
  <p:tag name="KSO_WM_TEMPLATE_CATEGORY" val="diagram"/>
  <p:tag name="KSO_WM_TEMPLATE_INDEX" val="20202390"/>
  <p:tag name="KSO_WM_UNIT_LAYERLEVEL" val="1"/>
  <p:tag name="KSO_WM_TAG_VERSION" val="1.0"/>
  <p:tag name="KSO_WM_BEAUTIFY_FLAG" val="#wm#"/>
  <p:tag name="KSO_WM_UNIT_TYPE" val="i"/>
  <p:tag name="KSO_WM_UNIT_INDEX" val="4"/>
  <p:tag name="KSO_WM_UNIT_BLOCK" val="0"/>
  <p:tag name="KSO_WM_UNIT_SM_LIMIT_TYPE" val="1"/>
  <p:tag name="KSO_WM_UNIT_PLACING_PICTURE_MD4" val="0"/>
  <p:tag name="KSO_WM_UNIT_LINE_FORE_SCHEMECOLOR_INDEX_BRIGHTNESS" val="-0.05"/>
  <p:tag name="KSO_WM_UNIT_LINE_FORE_SCHEMECOLOR_INDEX" val="14"/>
  <p:tag name="KSO_WM_UNIT_LINE_FILL_TYPE" val="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2390_1*i*2"/>
  <p:tag name="KSO_WM_TEMPLATE_CATEGORY" val="diagram"/>
  <p:tag name="KSO_WM_TEMPLATE_INDEX" val="20202390"/>
  <p:tag name="KSO_WM_UNIT_LAYERLEVEL" val="1"/>
  <p:tag name="KSO_WM_TAG_VERSION" val="1.0"/>
  <p:tag name="KSO_WM_BEAUTIFY_FLAG" val="#wm#"/>
  <p:tag name="KSO_WM_UNIT_TYPE" val="i"/>
  <p:tag name="KSO_WM_UNIT_INDEX" val="2"/>
  <p:tag name="KSO_WM_UNIT_BLOCK" val="0"/>
  <p:tag name="KSO_WM_UNIT_SM_LIMIT_TYPE" val="1"/>
  <p:tag name="KSO_WM_UNIT_PLACING_PICTURE_MD4" val="0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1"/>
  <p:tag name="KSO_WM_UNIT_ID" val="diagram160161_4*m_h_i*1_1_1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160161_4*m_h_i*1_1_2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3"/>
  <p:tag name="KSO_WM_UNIT_ID" val="diagram160161_4*m_h_i*1_1_3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7"/>
  <p:tag name="KSO_WM_UNIT_ID" val="diagram160161_4*m_h_i*1_1_7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.8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4"/>
  <p:tag name="KSO_WM_UNIT_ID" val="diagram160161_4*m_h_i*1_1_4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5"/>
  <p:tag name="KSO_WM_UNIT_ID" val="diagram160161_4*m_h_i*1_1_5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6"/>
  <p:tag name="KSO_WM_UNIT_ID" val="diagram160161_4*m_h_i*1_1_6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4"/>
  <p:tag name="KSO_WM_UNIT_ID" val="diagram160161_4*m_h_i*1_2_4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5"/>
  <p:tag name="KSO_WM_UNIT_ID" val="diagram160161_4*m_h_i*1_2_5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6"/>
  <p:tag name="KSO_WM_UNIT_ID" val="diagram160161_4*m_h_i*1_2_6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7"/>
  <p:tag name="KSO_WM_UNIT_ID" val="diagram160161_4*m_h_i*1_2_7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.8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1"/>
  <p:tag name="KSO_WM_UNIT_ID" val="diagram160161_4*m_h_i*1_2_1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160161_4*m_h_i*1_2_2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3"/>
  <p:tag name="KSO_WM_UNIT_ID" val="diagram160161_4*m_h_i*1_2_3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1"/>
  <p:tag name="KSO_WM_UNIT_ID" val="diagram160161_4*m_h_i*1_3_1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2"/>
  <p:tag name="KSO_WM_UNIT_ID" val="diagram160161_4*m_h_i*1_3_2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3"/>
  <p:tag name="KSO_WM_UNIT_ID" val="diagram160161_4*m_h_i*1_3_3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7"/>
  <p:tag name="KSO_WM_UNIT_ID" val="diagram160161_4*m_h_i*1_3_7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.8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4"/>
  <p:tag name="KSO_WM_UNIT_ID" val="diagram160161_4*m_h_i*1_3_4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5"/>
  <p:tag name="KSO_WM_UNIT_ID" val="diagram160161_4*m_h_i*1_3_5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6"/>
  <p:tag name="KSO_WM_UNIT_ID" val="diagram160161_4*m_h_i*1_3_6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1"/>
  <p:tag name="KSO_WM_UNIT_ID" val="diagram160161_4*m_h_i*1_4_1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2"/>
  <p:tag name="KSO_WM_UNIT_ID" val="diagram160161_4*m_h_i*1_4_2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3"/>
  <p:tag name="KSO_WM_UNIT_ID" val="diagram160161_4*m_h_i*1_4_3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7"/>
  <p:tag name="KSO_WM_UNIT_ID" val="diagram160161_4*m_h_i*1_4_7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FILL_FORE_SCHEMECOLOR_INDEX_BRIGHTNESS" val="0.8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4"/>
  <p:tag name="KSO_WM_UNIT_ID" val="diagram160161_4*m_h_i*1_4_4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5"/>
  <p:tag name="KSO_WM_UNIT_ID" val="diagram160161_4*m_h_i*1_4_5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6"/>
  <p:tag name="KSO_WM_UNIT_ID" val="diagram160161_4*m_h_i*1_4_6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LINE_FORE_SCHEMECOLOR_INDEX_BRIGHTNESS" val="0"/>
  <p:tag name="KSO_WM_UNIT_LINE_FORE_SCHEMECOLOR_INDEX" val="5"/>
  <p:tag name="KSO_WM_UNIT_LINE_FILL_TYPE" val="2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160161_4*m_h_f*1_1_1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PRESET_TEXT" val="添加标题"/>
  <p:tag name="KSO_WM_UNIT_TEXT_FILL_FORE_SCHEMECOLOR_INDEX_BRIGHTNESS" val="0"/>
  <p:tag name="KSO_WM_UNIT_TEXT_FILL_FORE_SCHEMECOLOR_INDEX" val="13"/>
  <p:tag name="KSO_WM_UNIT_TEXT_FILL_TYPE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2_1"/>
  <p:tag name="KSO_WM_UNIT_ID" val="diagram160161_4*m_h_f*1_2_1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PRESET_TEXT" val="添加标题"/>
  <p:tag name="KSO_WM_UNIT_TEXT_FILL_FORE_SCHEMECOLOR_INDEX_BRIGHTNESS" val="0"/>
  <p:tag name="KSO_WM_UNIT_TEXT_FILL_FORE_SCHEMECOLOR_INDEX" val="13"/>
  <p:tag name="KSO_WM_UNIT_TEXT_FILL_TYPE" val="1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3_1"/>
  <p:tag name="KSO_WM_UNIT_ID" val="diagram160161_4*m_h_f*1_3_1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PRESET_TEXT" val="添加标题"/>
  <p:tag name="KSO_WM_UNIT_TEXT_FILL_FORE_SCHEMECOLOR_INDEX_BRIGHTNESS" val="0"/>
  <p:tag name="KSO_WM_UNIT_TEXT_FILL_FORE_SCHEMECOLOR_INDEX" val="13"/>
  <p:tag name="KSO_WM_UNIT_TEXT_FILL_TYPE" val="1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4_1"/>
  <p:tag name="KSO_WM_UNIT_ID" val="diagram160161_4*m_h_f*1_4_1"/>
  <p:tag name="KSO_WM_TEMPLATE_CATEGORY" val="diagram"/>
  <p:tag name="KSO_WM_TEMPLATE_INDEX" val="160161"/>
  <p:tag name="KSO_WM_UNIT_LAYERLEVEL" val="1_1_1"/>
  <p:tag name="KSO_WM_TAG_VERSION" val="1.0"/>
  <p:tag name="KSO_WM_BEAUTIFY_FLAG" val="#wm#"/>
  <p:tag name="KSO_WM_UNIT_PRESET_TEXT" val="添加标题"/>
  <p:tag name="KSO_WM_UNIT_TEXT_FILL_FORE_SCHEMECOLOR_INDEX_BRIGHTNESS" val="0"/>
  <p:tag name="KSO_WM_UNIT_TEXT_FILL_FORE_SCHEMECOLOR_INDEX" val="13"/>
  <p:tag name="KSO_WM_UNIT_TEXT_FILL_TYPE" val="1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2390_1*i*5"/>
  <p:tag name="KSO_WM_TEMPLATE_CATEGORY" val="diagram"/>
  <p:tag name="KSO_WM_TEMPLATE_INDEX" val="20202390"/>
  <p:tag name="KSO_WM_UNIT_LAYERLEVEL" val="1"/>
  <p:tag name="KSO_WM_TAG_VERSION" val="1.0"/>
  <p:tag name="KSO_WM_BEAUTIFY_FLAG" val="#wm#"/>
  <p:tag name="KSO_WM_UNIT_TYPE" val="i"/>
  <p:tag name="KSO_WM_UNIT_INDEX" val="5"/>
  <p:tag name="KSO_WM_UNIT_SM_LIMIT_TYPE" val="1"/>
  <p:tag name="KSO_WM_UNIT_PLACING_PICTURE_MD4" val="0"/>
  <p:tag name="KSO_WM_UNIT_LINE_FORE_SCHEMECOLOR_INDEX_BRIGHTNESS" val="0.35"/>
  <p:tag name="KSO_WM_UNIT_LINE_FORE_SCHEMECOLOR_INDEX" val="13"/>
  <p:tag name="KSO_WM_UNIT_LINE_FILL_TYPE" val="2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2390_1*i*6"/>
  <p:tag name="KSO_WM_TEMPLATE_CATEGORY" val="diagram"/>
  <p:tag name="KSO_WM_TEMPLATE_INDEX" val="20202390"/>
  <p:tag name="KSO_WM_UNIT_LAYERLEVEL" val="1"/>
  <p:tag name="KSO_WM_TAG_VERSION" val="1.0"/>
  <p:tag name="KSO_WM_BEAUTIFY_FLAG" val="#wm#"/>
  <p:tag name="KSO_WM_UNIT_TYPE" val="i"/>
  <p:tag name="KSO_WM_UNIT_INDEX" val="6"/>
  <p:tag name="KSO_WM_UNIT_SM_LIMIT_TYPE" val="1"/>
  <p:tag name="KSO_WM_UNIT_PLACING_PICTURE_MD4" val="0"/>
  <p:tag name="KSO_WM_UNIT_LINE_FORE_SCHEMECOLOR_INDEX_BRIGHTNESS" val="0.35"/>
  <p:tag name="KSO_WM_UNIT_LINE_FORE_SCHEMECOLOR_INDEX" val="13"/>
  <p:tag name="KSO_WM_UNIT_LINE_FILL_TYPE" val="2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2390_1*i*1"/>
  <p:tag name="KSO_WM_TEMPLATE_CATEGORY" val="diagram"/>
  <p:tag name="KSO_WM_TEMPLATE_INDEX" val="20202390"/>
  <p:tag name="KSO_WM_UNIT_LAYERLEVEL" val="1"/>
  <p:tag name="KSO_WM_TAG_VERSION" val="1.0"/>
  <p:tag name="KSO_WM_BEAUTIFY_FLAG" val="#wm#"/>
  <p:tag name="KSO_WM_UNIT_SM_LIMIT_TYPE" val="1"/>
  <p:tag name="KSO_WM_UNIT_PLACING_PICTURE_MD4" val="0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2390_1*i*3"/>
  <p:tag name="KSO_WM_TEMPLATE_CATEGORY" val="diagram"/>
  <p:tag name="KSO_WM_TEMPLATE_INDEX" val="20202390"/>
  <p:tag name="KSO_WM_UNIT_LAYERLEVEL" val="1"/>
  <p:tag name="KSO_WM_TAG_VERSION" val="1.0"/>
  <p:tag name="KSO_WM_BEAUTIFY_FLAG" val="#wm#"/>
  <p:tag name="KSO_WM_UNIT_SM_LIMIT_TYPE" val="1"/>
  <p:tag name="KSO_WM_UNIT_PLACING_PICTURE_MD4" val="0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1392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98*540"/>
  <p:tag name="KSO_WM_SLIDE_POSITION" val="0*0"/>
  <p:tag name="KSO_WM_TAG_VERSION" val="1.0"/>
  <p:tag name="KSO_WM_BEAUTIFY_FLAG" val="#wm#"/>
  <p:tag name="KSO_WM_TEMPLATE_CATEGORY" val="diagram"/>
  <p:tag name="KSO_WM_TEMPLATE_INDEX" val="20211392"/>
  <p:tag name="KSO_WM_SLIDE_LAYOUT" val="a_d_f"/>
  <p:tag name="KSO_WM_SLIDE_LAYOUT_CNT" val="1_2_1"/>
  <p:tag name="KSO_WM_SLIDE_LAYOUT_INFO" val="{&quot;direction&quot;:1,&quot;id&quot;:&quot;2021-04-01T15:24:32&quot;,&quot;maxSize&quot;:{&quot;size1&quot;:33.799999999999997},&quot;minSize&quot;:{&quot;size1&quot;:33.799999999999997},&quot;normalSize&quot;:{&quot;size1&quot;:33.799999999999997},&quot;subLayout&quot;:[{&quot;backgroundInfo&quot;:[{&quot;bottom&quot;:0,&quot;bottomAbs&quot;:false,&quot;left&quot;:0,&quot;leftAbs&quot;:false,&quot;right&quot;:0,&quot;rightAbs&quot;:false,&quot;top&quot;:0,&quot;topAbs&quot;:false,&quot;type&quot;:&quot;leftRight&quot;}],&quot;id&quot;:&quot;2021-04-01T15:24:32&quot;,&quot;maxSize&quot;:{&quot;size1&quot;:42.199606299205442},&quot;minSize&quot;:{&quot;size1&quot;:28.999606299205443},&quot;normalSize&quot;:{&quot;size1&quot;:42.199606299205428},&quot;subLayout&quot;:[{&quot;id&quot;:&quot;2021-04-01T15:24:32&quot;,&quot;margin&quot;:{&quot;bottom&quot;:0.026000002399086952,&quot;left&quot;:1.6929999589920044,&quot;right&quot;:1.7100000381469727,&quot;top&quot;:2.1170001029968262},&quot;type&quot;:0},{&quot;id&quot;:&quot;2021-04-01T15:24:32&quot;,&quot;margin&quot;:{&quot;bottom&quot;:2.1170001029968262,&quot;left&quot;:1.6929999589920044,&quot;right&quot;:1.7100000381469727,&quot;top&quot;:0.81999999284744263},&quot;type&quot;:0}],&quot;type&quot;:0},{&quot;direction&quot;:1,&quot;id&quot;:&quot;2021-04-01T15:24:32&quot;,&quot;maxSize&quot;:{&quot;size1&quot;:52.799999999999997},&quot;minSize&quot;:{&quot;size1&quot;:52.799999999999997},&quot;normalSize&quot;:{&quot;size1&quot;:52.799999999999997},&quot;subLayout&quot;:[{&quot;id&quot;:&quot;2021-04-01T15:24:32&quot;,&quot;margin&quot;:{&quot;bottom&quot;:0,&quot;left&quot;:1.2699999809265137,&quot;right&quot;:1.2699999809265137,&quot;top&quot;:1.6929999589920044},&quot;type&quot;:0},{&quot;id&quot;:&quot;2021-04-01T15:24:32&quot;,&quot;margin&quot;:{&quot;bottom&quot;:1.6929999589920044,&quot;left&quot;:0.026000002399086952,&quot;right&quot;:1.2699999809265137,&quot;top&quot;:0},&quot;type&quot;:0}],&quot;type&quot;:0}],&quot;type&quot;:0}"/>
  <p:tag name="KSO_WM_SLIDE_CAN_ADD_NAVIGATION" val="1"/>
  <p:tag name="KSO_WM_SLIDE_BACKGROUND" val="[&quot;leftRight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d9a1a9c98c299aacc123a"/>
  <p:tag name="KSO_WM_CHIP_FILLPROP" val="[[{&quot;text_align&quot;:&quot;lb&quot;,&quot;text_direction&quot;:&quot;horizontal&quot;,&quot;support_big_font&quot;:false,&quot;picture_toward&quot;:0,&quot;picture_dockside&quot;:[],&quot;fill_id&quot;:&quot;f9989b389f3541c68794a7a4472a4627&quot;,&quot;fill_align&quot;:&quot;lb&quot;,&quot;chip_types&quot;:[&quot;text&quot;,&quot;header&quot;]},{&quot;text_align&quot;:&quot;lt&quot;,&quot;text_direction&quot;:&quot;horizontal&quot;,&quot;support_big_font&quot;:false,&quot;picture_toward&quot;:0,&quot;picture_dockside&quot;:[],&quot;fill_id&quot;:&quot;16dfd998e33f4f59b7a866176d88a00b&quot;,&quot;fill_align&quot;:&quot;lt&quot;,&quot;chip_types&quot;:[&quot;text&quot;]},{&quot;text_align&quot;:&quot;cm&quot;,&quot;text_direction&quot;:&quot;horizontal&quot;,&quot;support_big_font&quot;:false,&quot;picture_toward&quot;:0,&quot;picture_dockside&quot;:[],&quot;fill_id&quot;:&quot;069d5e4358214685b235f4f0b2057aca&quot;,&quot;fill_align&quot;:&quot;cm&quot;,&quot;chip_types&quot;:[&quot;picture&quot;]},{&quot;text_align&quot;:&quot;cm&quot;,&quot;text_direction&quot;:&quot;horizontal&quot;,&quot;support_big_font&quot;:false,&quot;picture_toward&quot;:0,&quot;picture_dockside&quot;:[],&quot;fill_id&quot;:&quot;c72261d980304462915ddd22db869ac8&quot;,&quot;fill_align&quot;:&quot;cm&quot;,&quot;chip_types&quot;:[&quot;picture&quot;]}]]"/>
  <p:tag name="KSO_WM_CHIP_DECFILLPROP" val="[]"/>
  <p:tag name="KSO_WM_CHIP_GROUPID" val="5f6c96e07b7ee298d401ddd4"/>
  <p:tag name="KSO_WM_SLIDE_BK_DARK_LIGHT" val="2"/>
  <p:tag name="KSO_WM_SLIDE_BACKGROUND_TYPE" val="leftRight"/>
  <p:tag name="KSO_WM_SLIDE_SUPPORT_FEATURE_TYPE" val="0"/>
  <p:tag name="KSO_WM_TEMPLATE_ASSEMBLE_XID" val="60656eff4054ed1e2fb801ff"/>
  <p:tag name="KSO_WM_TEMPLATE_ASSEMBLE_GROUPID" val="60656eff4054ed1e2fb801ff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TYPE" val="i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392_1*f*1"/>
  <p:tag name="KSO_WM_TEMPLATE_CATEGORY" val="diagram"/>
  <p:tag name="KSO_WM_TEMPLATE_INDEX" val="2021139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66"/>
  <p:tag name="KSO_WM_UNIT_SHOW_EDIT_AREA_INDICATION" val="1"/>
  <p:tag name="KSO_WM_CHIP_GROUPID" val="5e6b05596848fb12bee65ac8"/>
  <p:tag name="KSO_WM_CHIP_XID" val="5e6b05596848fb12bee65aca"/>
  <p:tag name="KSO_WM_UNIT_DEC_AREA_ID" val="20ea0b6497dc4686bf600e1dce2f0b2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UNIT_SM_LIMIT_TYPE" val="0"/>
  <p:tag name="KSO_WM_CHIP_FILLAREA_FILL_RULE" val="{&quot;fill_align&quot;:&quot;lt&quot;,&quot;fill_mode&quot;:&quot;full&quot;,&quot;sacle_strategy&quot;:&quot;smart&quot;}"/>
  <p:tag name="KSO_WM_ASSEMBLE_CHIP_INDEX" val="4d95ea9228254152a4c617a2604939d2"/>
  <p:tag name="KSO_WM_UNIT_TEXT_FILL_FORE_SCHEMECOLOR_INDEX_BRIGHTNESS" val="0.25"/>
  <p:tag name="KSO_WM_UNIT_TEXT_FILL_FORE_SCHEMECOLOR_INDEX" val="13"/>
  <p:tag name="KSO_WM_UNIT_TEXT_FILL_TYPE" val="1"/>
  <p:tag name="KSO_WM_TEMPLATE_ASSEMBLE_XID" val="60656eff4054ed1e2fb801ff"/>
  <p:tag name="KSO_WM_TEMPLATE_ASSEMBLE_GROUPID" val="60656eff4054ed1e2fb801ff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1392_1*a*1"/>
  <p:tag name="KSO_WM_TEMPLATE_CATEGORY" val="diagram"/>
  <p:tag name="KSO_WM_TEMPLATE_INDEX" val="20211392"/>
  <p:tag name="KSO_WM_UNIT_LAYERLEVEL" val="1"/>
  <p:tag name="KSO_WM_TAG_VERSION" val="1.0"/>
  <p:tag name="KSO_WM_BEAUTIFY_FLAG" val="#wm#"/>
  <p:tag name="KSO_WM_UNIT_PRESET_TEXT" val="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14ca141fef8487fbdc311edc4dbc23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UNIT_SM_LIMIT_TYPE" val="0"/>
  <p:tag name="KSO_WM_CHIP_FILLAREA_FILL_RULE" val="{&quot;fill_align&quot;:&quot;lb&quot;,&quot;fill_mode&quot;:&quot;full&quot;,&quot;sacle_strategy&quot;:&quot;smart&quot;}"/>
  <p:tag name="KSO_WM_ASSEMBLE_CHIP_INDEX" val="41e9832c594a4008a0cccbf25acaf7a9"/>
  <p:tag name="KSO_WM_UNIT_TEXT_FILL_FORE_SCHEMECOLOR_INDEX_BRIGHTNESS" val="0"/>
  <p:tag name="KSO_WM_UNIT_TEXT_FILL_FORE_SCHEMECOLOR_INDEX" val="13"/>
  <p:tag name="KSO_WM_UNIT_TEXT_FILL_TYPE" val="1"/>
  <p:tag name="KSO_WM_TEMPLATE_ASSEMBLE_XID" val="60656eff4054ed1e2fb801ff"/>
  <p:tag name="KSO_WM_TEMPLATE_ASSEMBLE_GROUPID" val="60656eff4054ed1e2fb801ff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1392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98*540"/>
  <p:tag name="KSO_WM_SLIDE_POSITION" val="0*0"/>
  <p:tag name="KSO_WM_TAG_VERSION" val="1.0"/>
  <p:tag name="KSO_WM_BEAUTIFY_FLAG" val="#wm#"/>
  <p:tag name="KSO_WM_TEMPLATE_CATEGORY" val="diagram"/>
  <p:tag name="KSO_WM_TEMPLATE_INDEX" val="20211392"/>
  <p:tag name="KSO_WM_SLIDE_LAYOUT" val="a_d_f"/>
  <p:tag name="KSO_WM_SLIDE_LAYOUT_CNT" val="1_2_1"/>
  <p:tag name="KSO_WM_SLIDE_LAYOUT_INFO" val="{&quot;direction&quot;:1,&quot;id&quot;:&quot;2021-04-01T15:24:32&quot;,&quot;maxSize&quot;:{&quot;size1&quot;:33.799999999999997},&quot;minSize&quot;:{&quot;size1&quot;:33.799999999999997},&quot;normalSize&quot;:{&quot;size1&quot;:33.799999999999997},&quot;subLayout&quot;:[{&quot;backgroundInfo&quot;:[{&quot;bottom&quot;:0,&quot;bottomAbs&quot;:false,&quot;left&quot;:0,&quot;leftAbs&quot;:false,&quot;right&quot;:0,&quot;rightAbs&quot;:false,&quot;top&quot;:0,&quot;topAbs&quot;:false,&quot;type&quot;:&quot;leftRight&quot;}],&quot;id&quot;:&quot;2021-04-01T15:24:32&quot;,&quot;maxSize&quot;:{&quot;size1&quot;:42.199606299205442},&quot;minSize&quot;:{&quot;size1&quot;:28.999606299205443},&quot;normalSize&quot;:{&quot;size1&quot;:42.199606299205428},&quot;subLayout&quot;:[{&quot;id&quot;:&quot;2021-04-01T15:24:32&quot;,&quot;margin&quot;:{&quot;bottom&quot;:0.026000002399086952,&quot;left&quot;:1.6929999589920044,&quot;right&quot;:1.7100000381469727,&quot;top&quot;:2.1170001029968262},&quot;type&quot;:0},{&quot;id&quot;:&quot;2021-04-01T15:24:32&quot;,&quot;margin&quot;:{&quot;bottom&quot;:2.1170001029968262,&quot;left&quot;:1.6929999589920044,&quot;right&quot;:1.7100000381469727,&quot;top&quot;:0.81999999284744263},&quot;type&quot;:0}],&quot;type&quot;:0},{&quot;direction&quot;:1,&quot;id&quot;:&quot;2021-04-01T15:24:32&quot;,&quot;maxSize&quot;:{&quot;size1&quot;:52.799999999999997},&quot;minSize&quot;:{&quot;size1&quot;:52.799999999999997},&quot;normalSize&quot;:{&quot;size1&quot;:52.799999999999997},&quot;subLayout&quot;:[{&quot;id&quot;:&quot;2021-04-01T15:24:32&quot;,&quot;margin&quot;:{&quot;bottom&quot;:0,&quot;left&quot;:1.2699999809265137,&quot;right&quot;:1.2699999809265137,&quot;top&quot;:1.6929999589920044},&quot;type&quot;:0},{&quot;id&quot;:&quot;2021-04-01T15:24:32&quot;,&quot;margin&quot;:{&quot;bottom&quot;:1.6929999589920044,&quot;left&quot;:0.026000002399086952,&quot;right&quot;:1.2699999809265137,&quot;top&quot;:0},&quot;type&quot;:0}],&quot;type&quot;:0}],&quot;type&quot;:0}"/>
  <p:tag name="KSO_WM_SLIDE_CAN_ADD_NAVIGATION" val="1"/>
  <p:tag name="KSO_WM_SLIDE_BACKGROUND" val="[&quot;leftRight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d9a1a9c98c299aacc123a"/>
  <p:tag name="KSO_WM_CHIP_FILLPROP" val="[[{&quot;text_align&quot;:&quot;lb&quot;,&quot;text_direction&quot;:&quot;horizontal&quot;,&quot;support_big_font&quot;:false,&quot;picture_toward&quot;:0,&quot;picture_dockside&quot;:[],&quot;fill_id&quot;:&quot;f9989b389f3541c68794a7a4472a4627&quot;,&quot;fill_align&quot;:&quot;lb&quot;,&quot;chip_types&quot;:[&quot;text&quot;,&quot;header&quot;]},{&quot;text_align&quot;:&quot;lt&quot;,&quot;text_direction&quot;:&quot;horizontal&quot;,&quot;support_big_font&quot;:false,&quot;picture_toward&quot;:0,&quot;picture_dockside&quot;:[],&quot;fill_id&quot;:&quot;16dfd998e33f4f59b7a866176d88a00b&quot;,&quot;fill_align&quot;:&quot;lt&quot;,&quot;chip_types&quot;:[&quot;text&quot;]},{&quot;text_align&quot;:&quot;cm&quot;,&quot;text_direction&quot;:&quot;horizontal&quot;,&quot;support_big_font&quot;:false,&quot;picture_toward&quot;:0,&quot;picture_dockside&quot;:[],&quot;fill_id&quot;:&quot;069d5e4358214685b235f4f0b2057aca&quot;,&quot;fill_align&quot;:&quot;cm&quot;,&quot;chip_types&quot;:[&quot;picture&quot;]},{&quot;text_align&quot;:&quot;cm&quot;,&quot;text_direction&quot;:&quot;horizontal&quot;,&quot;support_big_font&quot;:false,&quot;picture_toward&quot;:0,&quot;picture_dockside&quot;:[],&quot;fill_id&quot;:&quot;c72261d980304462915ddd22db869ac8&quot;,&quot;fill_align&quot;:&quot;cm&quot;,&quot;chip_types&quot;:[&quot;picture&quot;]}]]"/>
  <p:tag name="KSO_WM_CHIP_DECFILLPROP" val="[]"/>
  <p:tag name="KSO_WM_CHIP_GROUPID" val="5f6c96e07b7ee298d401ddd4"/>
  <p:tag name="KSO_WM_SLIDE_BK_DARK_LIGHT" val="2"/>
  <p:tag name="KSO_WM_SLIDE_BACKGROUND_TYPE" val="leftRight"/>
  <p:tag name="KSO_WM_SLIDE_SUPPORT_FEATURE_TYPE" val="0"/>
  <p:tag name="KSO_WM_TEMPLATE_ASSEMBLE_XID" val="60656eff4054ed1e2fb801ff"/>
  <p:tag name="KSO_WM_TEMPLATE_ASSEMBLE_GROUPID" val="60656eff4054ed1e2fb801ff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TYPE" val="i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1392_1*a*1"/>
  <p:tag name="KSO_WM_TEMPLATE_CATEGORY" val="diagram"/>
  <p:tag name="KSO_WM_TEMPLATE_INDEX" val="20211392"/>
  <p:tag name="KSO_WM_UNIT_LAYERLEVEL" val="1"/>
  <p:tag name="KSO_WM_TAG_VERSION" val="1.0"/>
  <p:tag name="KSO_WM_BEAUTIFY_FLAG" val="#wm#"/>
  <p:tag name="KSO_WM_UNIT_PRESET_TEXT" val="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14ca141fef8487fbdc311edc4dbc23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UNIT_SM_LIMIT_TYPE" val="0"/>
  <p:tag name="KSO_WM_CHIP_FILLAREA_FILL_RULE" val="{&quot;fill_align&quot;:&quot;lb&quot;,&quot;fill_mode&quot;:&quot;full&quot;,&quot;sacle_strategy&quot;:&quot;smart&quot;}"/>
  <p:tag name="KSO_WM_ASSEMBLE_CHIP_INDEX" val="41e9832c594a4008a0cccbf25acaf7a9"/>
  <p:tag name="KSO_WM_UNIT_TEXT_FILL_FORE_SCHEMECOLOR_INDEX_BRIGHTNESS" val="0"/>
  <p:tag name="KSO_WM_UNIT_TEXT_FILL_FORE_SCHEMECOLOR_INDEX" val="13"/>
  <p:tag name="KSO_WM_UNIT_TEXT_FILL_TYPE" val="1"/>
  <p:tag name="KSO_WM_TEMPLATE_ASSEMBLE_XID" val="60656eff4054ed1e2fb801ff"/>
  <p:tag name="KSO_WM_TEMPLATE_ASSEMBLE_GROUPID" val="60656eff4054ed1e2fb801ff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392_1*f*1"/>
  <p:tag name="KSO_WM_TEMPLATE_CATEGORY" val="diagram"/>
  <p:tag name="KSO_WM_TEMPLATE_INDEX" val="2021139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66"/>
  <p:tag name="KSO_WM_UNIT_SHOW_EDIT_AREA_INDICATION" val="1"/>
  <p:tag name="KSO_WM_CHIP_GROUPID" val="5e6b05596848fb12bee65ac8"/>
  <p:tag name="KSO_WM_CHIP_XID" val="5e6b05596848fb12bee65aca"/>
  <p:tag name="KSO_WM_UNIT_DEC_AREA_ID" val="20ea0b6497dc4686bf600e1dce2f0b2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UNIT_SM_LIMIT_TYPE" val="0"/>
  <p:tag name="KSO_WM_CHIP_FILLAREA_FILL_RULE" val="{&quot;fill_align&quot;:&quot;lt&quot;,&quot;fill_mode&quot;:&quot;full&quot;,&quot;sacle_strategy&quot;:&quot;smart&quot;}"/>
  <p:tag name="KSO_WM_ASSEMBLE_CHIP_INDEX" val="4d95ea9228254152a4c617a2604939d2"/>
  <p:tag name="KSO_WM_UNIT_TEXT_FILL_FORE_SCHEMECOLOR_INDEX_BRIGHTNESS" val="0.25"/>
  <p:tag name="KSO_WM_UNIT_TEXT_FILL_FORE_SCHEMECOLOR_INDEX" val="13"/>
  <p:tag name="KSO_WM_UNIT_TEXT_FILL_TYPE" val="1"/>
  <p:tag name="KSO_WM_TEMPLATE_ASSEMBLE_XID" val="60656eff4054ed1e2fb801ff"/>
  <p:tag name="KSO_WM_TEMPLATE_ASSEMBLE_GROUPID" val="60656eff4054ed1e2fb801ff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1392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98*540"/>
  <p:tag name="KSO_WM_SLIDE_POSITION" val="0*0"/>
  <p:tag name="KSO_WM_TAG_VERSION" val="1.0"/>
  <p:tag name="KSO_WM_BEAUTIFY_FLAG" val="#wm#"/>
  <p:tag name="KSO_WM_TEMPLATE_CATEGORY" val="diagram"/>
  <p:tag name="KSO_WM_TEMPLATE_INDEX" val="20211392"/>
  <p:tag name="KSO_WM_SLIDE_LAYOUT" val="a_d_f"/>
  <p:tag name="KSO_WM_SLIDE_LAYOUT_CNT" val="1_2_1"/>
  <p:tag name="KSO_WM_SLIDE_LAYOUT_INFO" val="{&quot;direction&quot;:1,&quot;id&quot;:&quot;2021-04-01T15:24:32&quot;,&quot;maxSize&quot;:{&quot;size1&quot;:33.799999999999997},&quot;minSize&quot;:{&quot;size1&quot;:33.799999999999997},&quot;normalSize&quot;:{&quot;size1&quot;:33.799999999999997},&quot;subLayout&quot;:[{&quot;backgroundInfo&quot;:[{&quot;bottom&quot;:0,&quot;bottomAbs&quot;:false,&quot;left&quot;:0,&quot;leftAbs&quot;:false,&quot;right&quot;:0,&quot;rightAbs&quot;:false,&quot;top&quot;:0,&quot;topAbs&quot;:false,&quot;type&quot;:&quot;leftRight&quot;}],&quot;id&quot;:&quot;2021-04-01T15:24:32&quot;,&quot;maxSize&quot;:{&quot;size1&quot;:42.199606299205442},&quot;minSize&quot;:{&quot;size1&quot;:28.999606299205443},&quot;normalSize&quot;:{&quot;size1&quot;:42.199606299205428},&quot;subLayout&quot;:[{&quot;id&quot;:&quot;2021-04-01T15:24:32&quot;,&quot;margin&quot;:{&quot;bottom&quot;:0.026000002399086952,&quot;left&quot;:1.6929999589920044,&quot;right&quot;:1.7100000381469727,&quot;top&quot;:2.1170001029968262},&quot;type&quot;:0},{&quot;id&quot;:&quot;2021-04-01T15:24:32&quot;,&quot;margin&quot;:{&quot;bottom&quot;:2.1170001029968262,&quot;left&quot;:1.6929999589920044,&quot;right&quot;:1.7100000381469727,&quot;top&quot;:0.81999999284744263},&quot;type&quot;:0}],&quot;type&quot;:0},{&quot;direction&quot;:1,&quot;id&quot;:&quot;2021-04-01T15:24:32&quot;,&quot;maxSize&quot;:{&quot;size1&quot;:52.799999999999997},&quot;minSize&quot;:{&quot;size1&quot;:52.799999999999997},&quot;normalSize&quot;:{&quot;size1&quot;:52.799999999999997},&quot;subLayout&quot;:[{&quot;id&quot;:&quot;2021-04-01T15:24:32&quot;,&quot;margin&quot;:{&quot;bottom&quot;:0,&quot;left&quot;:1.2699999809265137,&quot;right&quot;:1.2699999809265137,&quot;top&quot;:1.6929999589920044},&quot;type&quot;:0},{&quot;id&quot;:&quot;2021-04-01T15:24:32&quot;,&quot;margin&quot;:{&quot;bottom&quot;:1.6929999589920044,&quot;left&quot;:0.026000002399086952,&quot;right&quot;:1.2699999809265137,&quot;top&quot;:0},&quot;type&quot;:0}],&quot;type&quot;:0}],&quot;type&quot;:0}"/>
  <p:tag name="KSO_WM_SLIDE_CAN_ADD_NAVIGATION" val="1"/>
  <p:tag name="KSO_WM_SLIDE_BACKGROUND" val="[&quot;leftRight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d9a1a9c98c299aacc123a"/>
  <p:tag name="KSO_WM_CHIP_FILLPROP" val="[[{&quot;text_align&quot;:&quot;lb&quot;,&quot;text_direction&quot;:&quot;horizontal&quot;,&quot;support_big_font&quot;:false,&quot;picture_toward&quot;:0,&quot;picture_dockside&quot;:[],&quot;fill_id&quot;:&quot;f9989b389f3541c68794a7a4472a4627&quot;,&quot;fill_align&quot;:&quot;lb&quot;,&quot;chip_types&quot;:[&quot;text&quot;,&quot;header&quot;]},{&quot;text_align&quot;:&quot;lt&quot;,&quot;text_direction&quot;:&quot;horizontal&quot;,&quot;support_big_font&quot;:false,&quot;picture_toward&quot;:0,&quot;picture_dockside&quot;:[],&quot;fill_id&quot;:&quot;16dfd998e33f4f59b7a866176d88a00b&quot;,&quot;fill_align&quot;:&quot;lt&quot;,&quot;chip_types&quot;:[&quot;text&quot;]},{&quot;text_align&quot;:&quot;cm&quot;,&quot;text_direction&quot;:&quot;horizontal&quot;,&quot;support_big_font&quot;:false,&quot;picture_toward&quot;:0,&quot;picture_dockside&quot;:[],&quot;fill_id&quot;:&quot;069d5e4358214685b235f4f0b2057aca&quot;,&quot;fill_align&quot;:&quot;cm&quot;,&quot;chip_types&quot;:[&quot;picture&quot;]},{&quot;text_align&quot;:&quot;cm&quot;,&quot;text_direction&quot;:&quot;horizontal&quot;,&quot;support_big_font&quot;:false,&quot;picture_toward&quot;:0,&quot;picture_dockside&quot;:[],&quot;fill_id&quot;:&quot;c72261d980304462915ddd22db869ac8&quot;,&quot;fill_align&quot;:&quot;cm&quot;,&quot;chip_types&quot;:[&quot;picture&quot;]}]]"/>
  <p:tag name="KSO_WM_CHIP_DECFILLPROP" val="[]"/>
  <p:tag name="KSO_WM_CHIP_GROUPID" val="5f6c96e07b7ee298d401ddd4"/>
  <p:tag name="KSO_WM_SLIDE_BK_DARK_LIGHT" val="2"/>
  <p:tag name="KSO_WM_SLIDE_BACKGROUND_TYPE" val="leftRight"/>
  <p:tag name="KSO_WM_SLIDE_SUPPORT_FEATURE_TYPE" val="0"/>
  <p:tag name="KSO_WM_TEMPLATE_ASSEMBLE_XID" val="60656eff4054ed1e2fb801ff"/>
  <p:tag name="KSO_WM_TEMPLATE_ASSEMBLE_GROUPID" val="60656eff4054ed1e2fb801ff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TYPE" val="i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1392_1*a*1"/>
  <p:tag name="KSO_WM_TEMPLATE_CATEGORY" val="diagram"/>
  <p:tag name="KSO_WM_TEMPLATE_INDEX" val="20211392"/>
  <p:tag name="KSO_WM_UNIT_LAYERLEVEL" val="1"/>
  <p:tag name="KSO_WM_TAG_VERSION" val="1.0"/>
  <p:tag name="KSO_WM_BEAUTIFY_FLAG" val="#wm#"/>
  <p:tag name="KSO_WM_UNIT_PRESET_TEXT" val="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14ca141fef8487fbdc311edc4dbc23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true},&quot;DecorateInfoH&quot;:{&quot;IsAbs&quot;:true},&quot;whChangeMode&quot;:0}"/>
  <p:tag name="KSO_WM_UNIT_SM_LIMIT_TYPE" val="0"/>
  <p:tag name="KSO_WM_CHIP_FILLAREA_FILL_RULE" val="{&quot;fill_align&quot;:&quot;lb&quot;,&quot;fill_mode&quot;:&quot;full&quot;,&quot;sacle_strategy&quot;:&quot;smart&quot;}"/>
  <p:tag name="KSO_WM_ASSEMBLE_CHIP_INDEX" val="41e9832c594a4008a0cccbf25acaf7a9"/>
  <p:tag name="KSO_WM_UNIT_TEXT_FILL_FORE_SCHEMECOLOR_INDEX_BRIGHTNESS" val="0"/>
  <p:tag name="KSO_WM_UNIT_TEXT_FILL_FORE_SCHEMECOLOR_INDEX" val="13"/>
  <p:tag name="KSO_WM_UNIT_TEXT_FILL_TYPE" val="1"/>
  <p:tag name="KSO_WM_TEMPLATE_ASSEMBLE_XID" val="60656eff4054ed1e2fb801ff"/>
  <p:tag name="KSO_WM_TEMPLATE_ASSEMBLE_GROUPID" val="60656eff4054ed1e2fb801ff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5978_1*i*1"/>
  <p:tag name="KSO_WM_TEMPLATE_CATEGORY" val="diagram"/>
  <p:tag name="KSO_WM_TEMPLATE_INDEX" val="20215978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f15f5970c7f34391a149a303692db04e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1},&quot;ReferentInfo&quot;:{&quot;Id&quot;:&quot;6befa301de924b5ba6ae74a49093b11a&quot;,&quot;X&quot;:{&quot;Pos&quot;:1},&quot;Y&quot;:{&quot;Pos&quot;:1}},&quot;whChangeMode&quot;:0}"/>
  <p:tag name="KSO_WM_CHIP_GROUPID" val="5f3208059c36e2348c3efaed"/>
  <p:tag name="KSO_WM_CHIP_XID" val="5f3208059c36e2348c3efaee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96"/>
  <p:tag name="KSO_WM_TEMPLATE_ASSEMBLE_XID" val="5fb48e6030a0f79ad1c7bab4"/>
  <p:tag name="KSO_WM_TEMPLATE_ASSEMBLE_GROUPID" val="5fb48e6030a0f79ad1c7bab4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978_1*a*1"/>
  <p:tag name="KSO_WM_TEMPLATE_CATEGORY" val="diagram"/>
  <p:tag name="KSO_WM_TEMPLATE_INDEX" val="20215978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befa301de924b5ba6ae74a49093b11a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ee978fc5cc7a4d3fad0801f888e66c63"/>
  <p:tag name="KSO_WM_UNIT_TEXT_FILL_FORE_SCHEMECOLOR_INDEX_BRIGHTNESS" val="0"/>
  <p:tag name="KSO_WM_UNIT_TEXT_FILL_FORE_SCHEMECOLOR_INDEX" val="13"/>
  <p:tag name="KSO_WM_UNIT_TEXT_FILL_TYPE" val="1"/>
  <p:tag name="KSO_WM_TEMPLATE_ASSEMBLE_XID" val="5fb48e6030a0f79ad1c7bab4"/>
  <p:tag name="KSO_WM_TEMPLATE_ASSEMBLE_GROUPID" val="5fb48e6030a0f79ad1c7bab4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4767_3"/>
  <p:tag name="KSO_WM_TEMPLATE_SUBCATEGORY" val="17"/>
  <p:tag name="KSO_WM_TEMPLATE_MASTER_TYPE" val="0"/>
  <p:tag name="KSO_WM_TEMPLATE_COLOR_TYPE" val="1"/>
  <p:tag name="KSO_WM_SLIDE_TYPE" val="text"/>
  <p:tag name="KSO_WM_SLIDE_SUBTYPE" val="diag"/>
  <p:tag name="KSO_WM_SLIDE_ITEM_CNT" val="4"/>
  <p:tag name="KSO_WM_SLIDE_INDEX" val="3"/>
  <p:tag name="KSO_WM_SLIDE_SIZE" val="847.875*296.885"/>
  <p:tag name="KSO_WM_SLIDE_POSITION" val="48.1001*165.443"/>
  <p:tag name="KSO_WM_TAG_VERSION" val="1.0"/>
  <p:tag name="KSO_WM_BEAUTIFY_FLAG" val="#wm#"/>
  <p:tag name="KSO_WM_TEMPLATE_CATEGORY" val="diagram"/>
  <p:tag name="KSO_WM_TEMPLATE_INDEX" val="20204767"/>
  <p:tag name="KSO_WM_SLIDE_LAYOUT" val="a_b_l"/>
  <p:tag name="KSO_WM_SLIDE_LAYOUT_CNT" val="1_1_1"/>
  <p:tag name="KSO_WM_DIAGRAM_GROUP_CODE" val="l1-1"/>
  <p:tag name="KSO_WM_SLIDE_DIAGTYPE" val="l"/>
  <p:tag name="KSO_WM_SLIDE_BK_DARK_LIGHT" val="2"/>
  <p:tag name="KSO_WM_SLIDE_BACKGROUND_TYPE" val="general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4767_3*l_h_f*1_1_1"/>
  <p:tag name="KSO_WM_TEMPLATE_CATEGORY" val="diagram"/>
  <p:tag name="KSO_WM_TEMPLATE_INDEX" val="20204767"/>
  <p:tag name="KSO_WM_UNIT_LAYERLEVEL" val="1_1_1"/>
  <p:tag name="KSO_WM_TAG_VERSION" val="1.0"/>
  <p:tag name="KSO_WM_BEAUTIFY_FLAG" val="#wm#"/>
  <p:tag name="KSO_WM_UNIT_PRESET_TEXT" val="点击此处添加正文，为了演示发布的良好效果，请您尽可能提炼思想的精髓，然后简单的阐述您的观点。"/>
  <p:tag name="KSO_WM_UNIT_NOCLEAR" val="0"/>
  <p:tag name="KSO_WM_UNIT_VALUE" val="92"/>
  <p:tag name="KSO_WM_DIAGRAM_GROUP_CODE" val="l1-1"/>
  <p:tag name="KSO_WM_UNIT_TYPE" val="l_h_f"/>
  <p:tag name="KSO_WM_UNIT_INDEX" val="1_1_1"/>
  <p:tag name="KSO_WM_UNIT_TEXT_FILL_FORE_SCHEMECOLOR_INDEX_BRIGHTNESS" val="0.35"/>
  <p:tag name="KSO_WM_UNIT_TEXT_FILL_FORE_SCHEMECOLOR_INDEX" val="13"/>
  <p:tag name="KSO_WM_UNIT_TEXT_FILL_TYPE" val="1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4767_3*l_z*1_1"/>
  <p:tag name="KSO_WM_TEMPLATE_CATEGORY" val="diagram"/>
  <p:tag name="KSO_WM_TEMPLATE_INDEX" val="20204767"/>
  <p:tag name="KSO_WM_UNIT_LAYERLEVEL" val="1_1"/>
  <p:tag name="KSO_WM_TAG_VERSION" val="1.0"/>
  <p:tag name="KSO_WM_BEAUTIFY_FLAG" val="#wm#"/>
  <p:tag name="KSO_WM_DIAGRAM_GROUP_CODE" val="l1-1"/>
  <p:tag name="KSO_WM_UNIT_TYPE" val="l_z"/>
  <p:tag name="KSO_WM_UNIT_INDEX" val="1_1"/>
  <p:tag name="KSO_WM_UNIT_LINE_FORE_SCHEMECOLOR_INDEX_BRIGHTNESS" val="-0.25"/>
  <p:tag name="KSO_WM_UNIT_LINE_FORE_SCHEMECOLOR_INDEX" val="14"/>
  <p:tag name="KSO_WM_UNIT_LINE_FILL_TYPE" val="2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4767_3*l_z*1_2"/>
  <p:tag name="KSO_WM_TEMPLATE_CATEGORY" val="diagram"/>
  <p:tag name="KSO_WM_TEMPLATE_INDEX" val="20204767"/>
  <p:tag name="KSO_WM_UNIT_LAYERLEVEL" val="1_1"/>
  <p:tag name="KSO_WM_TAG_VERSION" val="1.0"/>
  <p:tag name="KSO_WM_BEAUTIFY_FLAG" val="#wm#"/>
  <p:tag name="KSO_WM_DIAGRAM_GROUP_CODE" val="l1-1"/>
  <p:tag name="KSO_WM_UNIT_TYPE" val="l_z"/>
  <p:tag name="KSO_WM_UNIT_INDEX" val="1_2"/>
  <p:tag name="KSO_WM_UNIT_LINE_FORE_SCHEMECOLOR_INDEX_BRIGHTNESS" val="-0.15"/>
  <p:tag name="KSO_WM_UNIT_LINE_FORE_SCHEMECOLOR_INDEX" val="14"/>
  <p:tag name="KSO_WM_UNIT_LINE_FILL_TYPE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4767_3*l_h_f*1_2_1"/>
  <p:tag name="KSO_WM_TEMPLATE_CATEGORY" val="diagram"/>
  <p:tag name="KSO_WM_TEMPLATE_INDEX" val="20204767"/>
  <p:tag name="KSO_WM_UNIT_LAYERLEVEL" val="1_1_1"/>
  <p:tag name="KSO_WM_TAG_VERSION" val="1.0"/>
  <p:tag name="KSO_WM_BEAUTIFY_FLAG" val="#wm#"/>
  <p:tag name="KSO_WM_UNIT_PRESET_TEXT" val="点击此处添加正文，为了演示发布的良好效果，请您尽可能提炼思想的精髓，然后简单的阐述您的观点。"/>
  <p:tag name="KSO_WM_UNIT_NOCLEAR" val="0"/>
  <p:tag name="KSO_WM_UNIT_VALUE" val="92"/>
  <p:tag name="KSO_WM_DIAGRAM_GROUP_CODE" val="l1-1"/>
  <p:tag name="KSO_WM_UNIT_TYPE" val="l_h_f"/>
  <p:tag name="KSO_WM_UNIT_INDEX" val="1_2_1"/>
  <p:tag name="KSO_WM_UNIT_TEXT_FILL_FORE_SCHEMECOLOR_INDEX_BRIGHTNESS" val="0.35"/>
  <p:tag name="KSO_WM_UNIT_TEXT_FILL_FORE_SCHEMECOLOR_INDEX" val="13"/>
  <p:tag name="KSO_WM_UNIT_TEXT_FILL_TYPE" val="1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LAYERLEVEL" val="1"/>
  <p:tag name="KSO_WM_TEMPLATE_INDEX" val="20204767"/>
  <p:tag name="KSO_WM_TEMPLATE_CATEGORY" val="diagram"/>
  <p:tag name="KSO_WM_UNIT_ID" val="diagram20204767_3*a*1"/>
  <p:tag name="KSO_WM_UNIT_INDEX" val="1"/>
  <p:tag name="KSO_WM_UNIT_TYPE" val="a"/>
  <p:tag name="KSO_WM_UNIT_DIAGRAM_ISREFERUNIT" val="0"/>
  <p:tag name="KSO_WM_UNIT_DIAGRAM_ISNUMVISUAL" val="0"/>
  <p:tag name="KSO_WM_UNIT_COMPATIBLE" val="0"/>
  <p:tag name="KSO_WM_UNIT_HIGHLIGHT" val="0"/>
  <p:tag name="KSO_WM_UNIT_VALUE" val="26"/>
  <p:tag name="KSO_WM_UNIT_NOCLEAR" val="0"/>
  <p:tag name="KSO_WM_UNIT_PRESET_TEXT" val="点击此处添加标题"/>
  <p:tag name="KSO_WM_UNIT_ISCONTENTSTITLE" val="0"/>
  <p:tag name="KSO_WM_DIAGRAM_GROUP_CODE" val="l1-1"/>
  <p:tag name="KSO_WM_UNIT_TEXT_FILL_FORE_SCHEMECOLOR_INDEX_BRIGHTNESS" val="0.15"/>
  <p:tag name="KSO_WM_UNIT_TEXT_FILL_FORE_SCHEMECOLOR_INDEX" val="13"/>
  <p:tag name="KSO_WM_UNIT_TEXT_FILL_TYPE" val="1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4767_3*l_h_f*1_3_1"/>
  <p:tag name="KSO_WM_TEMPLATE_CATEGORY" val="diagram"/>
  <p:tag name="KSO_WM_TEMPLATE_INDEX" val="20204767"/>
  <p:tag name="KSO_WM_UNIT_LAYERLEVEL" val="1_1_1"/>
  <p:tag name="KSO_WM_TAG_VERSION" val="1.0"/>
  <p:tag name="KSO_WM_BEAUTIFY_FLAG" val="#wm#"/>
  <p:tag name="KSO_WM_UNIT_PRESET_TEXT" val="点击此处添加正文，为了演示发布的良好效果，请您尽可能提炼思想的精髓，然后简单的阐述您的观点。"/>
  <p:tag name="KSO_WM_UNIT_NOCLEAR" val="0"/>
  <p:tag name="KSO_WM_UNIT_VALUE" val="92"/>
  <p:tag name="KSO_WM_DIAGRAM_GROUP_CODE" val="l1-1"/>
  <p:tag name="KSO_WM_UNIT_TYPE" val="l_h_f"/>
  <p:tag name="KSO_WM_UNIT_INDEX" val="1_3_1"/>
  <p:tag name="KSO_WM_UNIT_TEXT_FILL_FORE_SCHEMECOLOR_INDEX_BRIGHTNESS" val="0.35"/>
  <p:tag name="KSO_WM_UNIT_TEXT_FILL_FORE_SCHEMECOLOR_INDEX" val="13"/>
  <p:tag name="KSO_WM_UNIT_TEXT_FILL_TYPE" val="1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4767_3*l_h_f*1_4_1"/>
  <p:tag name="KSO_WM_TEMPLATE_CATEGORY" val="diagram"/>
  <p:tag name="KSO_WM_TEMPLATE_INDEX" val="20204767"/>
  <p:tag name="KSO_WM_UNIT_LAYERLEVEL" val="1_1_1"/>
  <p:tag name="KSO_WM_TAG_VERSION" val="1.0"/>
  <p:tag name="KSO_WM_BEAUTIFY_FLAG" val="#wm#"/>
  <p:tag name="KSO_WM_UNIT_PRESET_TEXT" val="点击此处添加正文，为了演示发布的良好效果，请您尽可能提炼思想的精髓，然后简单的阐述您的观点。"/>
  <p:tag name="KSO_WM_UNIT_NOCLEAR" val="0"/>
  <p:tag name="KSO_WM_UNIT_VALUE" val="92"/>
  <p:tag name="KSO_WM_DIAGRAM_GROUP_CODE" val="l1-1"/>
  <p:tag name="KSO_WM_UNIT_TYPE" val="l_h_f"/>
  <p:tag name="KSO_WM_UNIT_INDEX" val="1_4_1"/>
  <p:tag name="KSO_WM_UNIT_TEXT_FILL_FORE_SCHEMECOLOR_INDEX_BRIGHTNESS" val="0.35"/>
  <p:tag name="KSO_WM_UNIT_TEXT_FILL_FORE_SCHEMECOLOR_INDEX" val="13"/>
  <p:tag name="KSO_WM_UNIT_TEXT_FILL_TYPE" val="1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4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617_27"/>
  <p:tag name="KSO_WM_TEMPLATE_SUBCATEGORY" val="17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27"/>
  <p:tag name="KSO_WM_TAG_VERSION" val="1.0"/>
  <p:tag name="KSO_WM_BEAUTIFY_FLAG" val="#wm#"/>
  <p:tag name="KSO_WM_TEMPLATE_CATEGORY" val="custom"/>
  <p:tag name="KSO_WM_TEMPLATE_INDEX" val="20203617"/>
  <p:tag name="KSO_WM_SLIDE_LAYOUT" val="a_b"/>
  <p:tag name="KSO_WM_SLIDE_LAYOUT_CNT" val="1_1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617_27*a*1"/>
  <p:tag name="KSO_WM_TEMPLATE_CATEGORY" val="custom"/>
  <p:tag name="KSO_WM_TEMPLATE_INDEX" val="20203617"/>
  <p:tag name="KSO_WM_UNIT_LAYERLEVEL" val="1"/>
  <p:tag name="KSO_WM_TAG_VERSION" val="1.0"/>
  <p:tag name="KSO_WM_BEAUTIFY_FLAG" val="#wm#"/>
  <p:tag name="KSO_WM_UNIT_PRESET_TEXT" val="谢 谢 欣 赏"/>
  <p:tag name="KSO_WM_UNIT_TEXT_FILL_FORE_SCHEMECOLOR_INDEX_BRIGHTNESS" val="0.15"/>
  <p:tag name="KSO_WM_UNIT_TEXT_FILL_FORE_SCHEMECOLOR_INDEX" val="13"/>
  <p:tag name="KSO_WM_UNIT_TEXT_FILL_TYPE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3617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3617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9、10、11、16、20、22、24、27"/>
  <p:tag name="KSO_WM_TEMPLATE_SUBCATEGORY" val="17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3617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1"/>
  <p:tag name="KSO_WM_UNIT_ID" val="_1*y*1"/>
  <p:tag name="KSO_WM_UNIT_BK_DARK_LIGHT" val="2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5"/>
  <p:tag name="KSO_WM_UNIT_ID" val="_1*y*5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2"/>
  <p:tag name="KSO_WM_UNIT_ID" val="_1*y*2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4"/>
  <p:tag name="KSO_WM_UNIT_ID" val="_1*y*4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3"/>
  <p:tag name="KSO_WM_UNIT_ID" val="_1*y*3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35">
      <a:dk1>
        <a:sysClr val="windowText" lastClr="000000"/>
      </a:dk1>
      <a:lt1>
        <a:sysClr val="window" lastClr="FFFFFF"/>
      </a:lt1>
      <a:dk2>
        <a:srgbClr val="E2E6EA"/>
      </a:dk2>
      <a:lt2>
        <a:srgbClr val="FFFFFF"/>
      </a:lt2>
      <a:accent1>
        <a:srgbClr val="5E758C"/>
      </a:accent1>
      <a:accent2>
        <a:srgbClr val="537C91"/>
      </a:accent2>
      <a:accent3>
        <a:srgbClr val="48828D"/>
      </a:accent3>
      <a:accent4>
        <a:srgbClr val="459782"/>
      </a:accent4>
      <a:accent5>
        <a:srgbClr val="508B71"/>
      </a:accent5>
      <a:accent6>
        <a:srgbClr val="638C5C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585</Words>
  <Application>Microsoft Macintosh PowerPoint</Application>
  <PresentationFormat>宽屏</PresentationFormat>
  <Paragraphs>104</Paragraphs>
  <Slides>18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微软雅黑</vt:lpstr>
      <vt:lpstr>Arial</vt:lpstr>
      <vt:lpstr>Calibri</vt:lpstr>
      <vt:lpstr>Wingdings</vt:lpstr>
      <vt:lpstr>Office 主题​​</vt:lpstr>
      <vt:lpstr>1_Office 主题​​</vt:lpstr>
      <vt:lpstr>阶段答辩 「人脸识别打卡系统」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github</vt:lpstr>
      <vt:lpstr>PowerPoint 演示文稿</vt:lpstr>
      <vt:lpstr>PowerPoint 演示文稿</vt:lpstr>
      <vt:lpstr>PowerPoint 演示文稿</vt:lpstr>
      <vt:lpstr>PowerPoint 演示文稿</vt:lpstr>
      <vt:lpstr>感谢聆听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Administrator</dc:creator>
  <cp:lastModifiedBy>Microsoft Office User</cp:lastModifiedBy>
  <cp:revision>162</cp:revision>
  <dcterms:created xsi:type="dcterms:W3CDTF">2019-06-19T02:08:00Z</dcterms:created>
  <dcterms:modified xsi:type="dcterms:W3CDTF">2021-06-07T07:22:53Z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2052-11.1.0.10094</vt:lpwstr>
  </property>
</Properties>
</file>